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notesMasterIdLst>
    <p:notesMasterId r:id="rId72"/>
  </p:notesMasterIdLst>
  <p:sldIdLst>
    <p:sldId id="395" r:id="rId5"/>
    <p:sldId id="462" r:id="rId6"/>
    <p:sldId id="463" r:id="rId7"/>
    <p:sldId id="464" r:id="rId8"/>
    <p:sldId id="352" r:id="rId9"/>
    <p:sldId id="469" r:id="rId10"/>
    <p:sldId id="466" r:id="rId11"/>
    <p:sldId id="465" r:id="rId12"/>
    <p:sldId id="468" r:id="rId13"/>
    <p:sldId id="493" r:id="rId14"/>
    <p:sldId id="429" r:id="rId15"/>
    <p:sldId id="430" r:id="rId16"/>
    <p:sldId id="431" r:id="rId17"/>
    <p:sldId id="432" r:id="rId18"/>
    <p:sldId id="433" r:id="rId19"/>
    <p:sldId id="454" r:id="rId20"/>
    <p:sldId id="455" r:id="rId21"/>
    <p:sldId id="470" r:id="rId22"/>
    <p:sldId id="396" r:id="rId23"/>
    <p:sldId id="437" r:id="rId24"/>
    <p:sldId id="438" r:id="rId25"/>
    <p:sldId id="439" r:id="rId26"/>
    <p:sldId id="440" r:id="rId27"/>
    <p:sldId id="428" r:id="rId28"/>
    <p:sldId id="402" r:id="rId29"/>
    <p:sldId id="403" r:id="rId30"/>
    <p:sldId id="404" r:id="rId31"/>
    <p:sldId id="405" r:id="rId32"/>
    <p:sldId id="473" r:id="rId33"/>
    <p:sldId id="475" r:id="rId34"/>
    <p:sldId id="478" r:id="rId35"/>
    <p:sldId id="477" r:id="rId36"/>
    <p:sldId id="479" r:id="rId37"/>
    <p:sldId id="436" r:id="rId38"/>
    <p:sldId id="457" r:id="rId39"/>
    <p:sldId id="458" r:id="rId40"/>
    <p:sldId id="408" r:id="rId41"/>
    <p:sldId id="459" r:id="rId42"/>
    <p:sldId id="410" r:id="rId43"/>
    <p:sldId id="456" r:id="rId44"/>
    <p:sldId id="461" r:id="rId45"/>
    <p:sldId id="460" r:id="rId46"/>
    <p:sldId id="411" r:id="rId47"/>
    <p:sldId id="407" r:id="rId48"/>
    <p:sldId id="480" r:id="rId49"/>
    <p:sldId id="481" r:id="rId50"/>
    <p:sldId id="482" r:id="rId51"/>
    <p:sldId id="483" r:id="rId52"/>
    <p:sldId id="484" r:id="rId53"/>
    <p:sldId id="485" r:id="rId54"/>
    <p:sldId id="486" r:id="rId55"/>
    <p:sldId id="487" r:id="rId56"/>
    <p:sldId id="488" r:id="rId57"/>
    <p:sldId id="489" r:id="rId58"/>
    <p:sldId id="490" r:id="rId59"/>
    <p:sldId id="491" r:id="rId60"/>
    <p:sldId id="492" r:id="rId61"/>
    <p:sldId id="397" r:id="rId62"/>
    <p:sldId id="399" r:id="rId63"/>
    <p:sldId id="416" r:id="rId64"/>
    <p:sldId id="448" r:id="rId65"/>
    <p:sldId id="419" r:id="rId66"/>
    <p:sldId id="418" r:id="rId67"/>
    <p:sldId id="421" r:id="rId68"/>
    <p:sldId id="426" r:id="rId69"/>
    <p:sldId id="423" r:id="rId70"/>
    <p:sldId id="42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53029-0516-4533-98ED-03A8F40A494F}" v="6498" dt="2025-04-25T12:07:43.318"/>
    <p1510:client id="{8A0036D5-5B43-4E65-A244-913B24518377}" v="1257" dt="2025-04-25T14:56:32.763"/>
    <p1510:client id="{FD92D1DD-4680-497F-ABAB-9A04994128FA}" v="803" dt="2025-04-25T15:07:07.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Harris" userId="f9404b88-4eb4-4dd4-8cdd-db57614c802a" providerId="ADAL" clId="{8A0036D5-5B43-4E65-A244-913B24518377}"/>
    <pc:docChg chg="undo custSel addSld delSld modSld sldOrd">
      <pc:chgData name="Andrew Harris" userId="f9404b88-4eb4-4dd4-8cdd-db57614c802a" providerId="ADAL" clId="{8A0036D5-5B43-4E65-A244-913B24518377}" dt="2025-04-25T14:56:32.763" v="1272" actId="13926"/>
      <pc:docMkLst>
        <pc:docMk/>
      </pc:docMkLst>
      <pc:sldChg chg="ord">
        <pc:chgData name="Andrew Harris" userId="f9404b88-4eb4-4dd4-8cdd-db57614c802a" providerId="ADAL" clId="{8A0036D5-5B43-4E65-A244-913B24518377}" dt="2025-04-25T14:30:15.074" v="629"/>
        <pc:sldMkLst>
          <pc:docMk/>
          <pc:sldMk cId="1958917790" sldId="352"/>
        </pc:sldMkLst>
      </pc:sldChg>
      <pc:sldChg chg="modSp mod">
        <pc:chgData name="Andrew Harris" userId="f9404b88-4eb4-4dd4-8cdd-db57614c802a" providerId="ADAL" clId="{8A0036D5-5B43-4E65-A244-913B24518377}" dt="2025-04-25T14:01:55.724" v="21" actId="20577"/>
        <pc:sldMkLst>
          <pc:docMk/>
          <pc:sldMk cId="3068032642" sldId="395"/>
        </pc:sldMkLst>
        <pc:spChg chg="mod">
          <ac:chgData name="Andrew Harris" userId="f9404b88-4eb4-4dd4-8cdd-db57614c802a" providerId="ADAL" clId="{8A0036D5-5B43-4E65-A244-913B24518377}" dt="2025-04-25T14:01:55.724" v="21" actId="20577"/>
          <ac:spMkLst>
            <pc:docMk/>
            <pc:sldMk cId="3068032642" sldId="395"/>
            <ac:spMk id="3" creationId="{853DFD11-A60C-4B9B-AEFE-C76B78CB6DB9}"/>
          </ac:spMkLst>
        </pc:spChg>
      </pc:sldChg>
      <pc:sldChg chg="modSp mod modAnim">
        <pc:chgData name="Andrew Harris" userId="f9404b88-4eb4-4dd4-8cdd-db57614c802a" providerId="ADAL" clId="{8A0036D5-5B43-4E65-A244-913B24518377}" dt="2025-04-25T14:24:09.427" v="481" actId="27636"/>
        <pc:sldMkLst>
          <pc:docMk/>
          <pc:sldMk cId="3868246414" sldId="461"/>
        </pc:sldMkLst>
        <pc:spChg chg="mod">
          <ac:chgData name="Andrew Harris" userId="f9404b88-4eb4-4dd4-8cdd-db57614c802a" providerId="ADAL" clId="{8A0036D5-5B43-4E65-A244-913B24518377}" dt="2025-04-25T14:24:09.427" v="481" actId="27636"/>
          <ac:spMkLst>
            <pc:docMk/>
            <pc:sldMk cId="3868246414" sldId="461"/>
            <ac:spMk id="3" creationId="{E89EF95C-304A-903A-81DC-5C26586E9D97}"/>
          </ac:spMkLst>
        </pc:spChg>
      </pc:sldChg>
      <pc:sldChg chg="modSp modAnim">
        <pc:chgData name="Andrew Harris" userId="f9404b88-4eb4-4dd4-8cdd-db57614c802a" providerId="ADAL" clId="{8A0036D5-5B43-4E65-A244-913B24518377}" dt="2025-04-25T14:44:36.896" v="969" actId="20577"/>
        <pc:sldMkLst>
          <pc:docMk/>
          <pc:sldMk cId="4149251035" sldId="463"/>
        </pc:sldMkLst>
        <pc:spChg chg="mod">
          <ac:chgData name="Andrew Harris" userId="f9404b88-4eb4-4dd4-8cdd-db57614c802a" providerId="ADAL" clId="{8A0036D5-5B43-4E65-A244-913B24518377}" dt="2025-04-25T14:44:36.896" v="969" actId="20577"/>
          <ac:spMkLst>
            <pc:docMk/>
            <pc:sldMk cId="4149251035" sldId="463"/>
            <ac:spMk id="3" creationId="{3AACE07F-4BCF-900E-7AEC-EBE3FBF9C33C}"/>
          </ac:spMkLst>
        </pc:spChg>
      </pc:sldChg>
      <pc:sldChg chg="modSp modAnim">
        <pc:chgData name="Andrew Harris" userId="f9404b88-4eb4-4dd4-8cdd-db57614c802a" providerId="ADAL" clId="{8A0036D5-5B43-4E65-A244-913B24518377}" dt="2025-04-25T14:32:13.244" v="675" actId="20577"/>
        <pc:sldMkLst>
          <pc:docMk/>
          <pc:sldMk cId="1071641350" sldId="464"/>
        </pc:sldMkLst>
        <pc:spChg chg="mod">
          <ac:chgData name="Andrew Harris" userId="f9404b88-4eb4-4dd4-8cdd-db57614c802a" providerId="ADAL" clId="{8A0036D5-5B43-4E65-A244-913B24518377}" dt="2025-04-25T14:32:13.244" v="675" actId="20577"/>
          <ac:spMkLst>
            <pc:docMk/>
            <pc:sldMk cId="1071641350" sldId="464"/>
            <ac:spMk id="3" creationId="{E105773B-1F43-47CE-1487-8AF34D2CB782}"/>
          </ac:spMkLst>
        </pc:spChg>
      </pc:sldChg>
      <pc:sldChg chg="ord">
        <pc:chgData name="Andrew Harris" userId="f9404b88-4eb4-4dd4-8cdd-db57614c802a" providerId="ADAL" clId="{8A0036D5-5B43-4E65-A244-913B24518377}" dt="2025-04-25T14:33:01.694" v="680"/>
        <pc:sldMkLst>
          <pc:docMk/>
          <pc:sldMk cId="1346341123" sldId="465"/>
        </pc:sldMkLst>
      </pc:sldChg>
      <pc:sldChg chg="modSp ord modAnim">
        <pc:chgData name="Andrew Harris" userId="f9404b88-4eb4-4dd4-8cdd-db57614c802a" providerId="ADAL" clId="{8A0036D5-5B43-4E65-A244-913B24518377}" dt="2025-04-25T14:45:28.646" v="970" actId="20577"/>
        <pc:sldMkLst>
          <pc:docMk/>
          <pc:sldMk cId="324309218" sldId="466"/>
        </pc:sldMkLst>
        <pc:spChg chg="mod">
          <ac:chgData name="Andrew Harris" userId="f9404b88-4eb4-4dd4-8cdd-db57614c802a" providerId="ADAL" clId="{8A0036D5-5B43-4E65-A244-913B24518377}" dt="2025-04-25T14:45:28.646" v="970" actId="20577"/>
          <ac:spMkLst>
            <pc:docMk/>
            <pc:sldMk cId="324309218" sldId="466"/>
            <ac:spMk id="3" creationId="{2071BCCE-FCF0-B720-4216-F979FE0FAC6E}"/>
          </ac:spMkLst>
        </pc:spChg>
      </pc:sldChg>
      <pc:sldChg chg="del">
        <pc:chgData name="Andrew Harris" userId="f9404b88-4eb4-4dd4-8cdd-db57614c802a" providerId="ADAL" clId="{8A0036D5-5B43-4E65-A244-913B24518377}" dt="2025-04-25T14:32:24.934" v="676" actId="2696"/>
        <pc:sldMkLst>
          <pc:docMk/>
          <pc:sldMk cId="4289940505" sldId="467"/>
        </pc:sldMkLst>
      </pc:sldChg>
      <pc:sldChg chg="modSp ord">
        <pc:chgData name="Andrew Harris" userId="f9404b88-4eb4-4dd4-8cdd-db57614c802a" providerId="ADAL" clId="{8A0036D5-5B43-4E65-A244-913B24518377}" dt="2025-04-25T14:39:20.245" v="798" actId="20577"/>
        <pc:sldMkLst>
          <pc:docMk/>
          <pc:sldMk cId="1457128067" sldId="468"/>
        </pc:sldMkLst>
        <pc:spChg chg="mod">
          <ac:chgData name="Andrew Harris" userId="f9404b88-4eb4-4dd4-8cdd-db57614c802a" providerId="ADAL" clId="{8A0036D5-5B43-4E65-A244-913B24518377}" dt="2025-04-25T14:39:20.245" v="798" actId="20577"/>
          <ac:spMkLst>
            <pc:docMk/>
            <pc:sldMk cId="1457128067" sldId="468"/>
            <ac:spMk id="3" creationId="{BD7C5E7E-E034-838C-F0F8-F1D0E79BE0D7}"/>
          </ac:spMkLst>
        </pc:spChg>
      </pc:sldChg>
      <pc:sldChg chg="modSp mod ord modAnim">
        <pc:chgData name="Andrew Harris" userId="f9404b88-4eb4-4dd4-8cdd-db57614c802a" providerId="ADAL" clId="{8A0036D5-5B43-4E65-A244-913B24518377}" dt="2025-04-25T14:35:18.212" v="687" actId="5793"/>
        <pc:sldMkLst>
          <pc:docMk/>
          <pc:sldMk cId="529424016" sldId="469"/>
        </pc:sldMkLst>
        <pc:spChg chg="mod">
          <ac:chgData name="Andrew Harris" userId="f9404b88-4eb4-4dd4-8cdd-db57614c802a" providerId="ADAL" clId="{8A0036D5-5B43-4E65-A244-913B24518377}" dt="2025-04-25T14:35:18.212" v="687" actId="5793"/>
          <ac:spMkLst>
            <pc:docMk/>
            <pc:sldMk cId="529424016" sldId="469"/>
            <ac:spMk id="3" creationId="{1349F8BE-C5A3-6BC3-1602-6AA62A8ABE38}"/>
          </ac:spMkLst>
        </pc:spChg>
      </pc:sldChg>
      <pc:sldChg chg="modSp">
        <pc:chgData name="Andrew Harris" userId="f9404b88-4eb4-4dd4-8cdd-db57614c802a" providerId="ADAL" clId="{8A0036D5-5B43-4E65-A244-913B24518377}" dt="2025-04-25T14:03:48.298" v="23" actId="13926"/>
        <pc:sldMkLst>
          <pc:docMk/>
          <pc:sldMk cId="1105526837" sldId="473"/>
        </pc:sldMkLst>
        <pc:spChg chg="mod">
          <ac:chgData name="Andrew Harris" userId="f9404b88-4eb4-4dd4-8cdd-db57614c802a" providerId="ADAL" clId="{8A0036D5-5B43-4E65-A244-913B24518377}" dt="2025-04-25T14:03:48.298" v="23" actId="13926"/>
          <ac:spMkLst>
            <pc:docMk/>
            <pc:sldMk cId="1105526837" sldId="473"/>
            <ac:spMk id="3" creationId="{338F6BFF-05C0-FCF9-0A9C-E5169ABBE2FD}"/>
          </ac:spMkLst>
        </pc:spChg>
      </pc:sldChg>
      <pc:sldChg chg="modSp mod">
        <pc:chgData name="Andrew Harris" userId="f9404b88-4eb4-4dd4-8cdd-db57614c802a" providerId="ADAL" clId="{8A0036D5-5B43-4E65-A244-913B24518377}" dt="2025-04-25T14:27:44.134" v="536" actId="20577"/>
        <pc:sldMkLst>
          <pc:docMk/>
          <pc:sldMk cId="1673924949" sldId="479"/>
        </pc:sldMkLst>
        <pc:spChg chg="mod">
          <ac:chgData name="Andrew Harris" userId="f9404b88-4eb4-4dd4-8cdd-db57614c802a" providerId="ADAL" clId="{8A0036D5-5B43-4E65-A244-913B24518377}" dt="2025-04-25T14:27:44.134" v="536" actId="20577"/>
          <ac:spMkLst>
            <pc:docMk/>
            <pc:sldMk cId="1673924949" sldId="479"/>
            <ac:spMk id="3" creationId="{1F55CC2F-742D-FD1C-A2F6-FC24C2826FB9}"/>
          </ac:spMkLst>
        </pc:spChg>
      </pc:sldChg>
      <pc:sldChg chg="modSp">
        <pc:chgData name="Andrew Harris" userId="f9404b88-4eb4-4dd4-8cdd-db57614c802a" providerId="ADAL" clId="{8A0036D5-5B43-4E65-A244-913B24518377}" dt="2025-04-25T14:51:58.663" v="971" actId="20577"/>
        <pc:sldMkLst>
          <pc:docMk/>
          <pc:sldMk cId="4027128482" sldId="480"/>
        </pc:sldMkLst>
        <pc:spChg chg="mod">
          <ac:chgData name="Andrew Harris" userId="f9404b88-4eb4-4dd4-8cdd-db57614c802a" providerId="ADAL" clId="{8A0036D5-5B43-4E65-A244-913B24518377}" dt="2025-04-25T14:51:58.663" v="971" actId="20577"/>
          <ac:spMkLst>
            <pc:docMk/>
            <pc:sldMk cId="4027128482" sldId="480"/>
            <ac:spMk id="3" creationId="{44E23E1C-1724-B8E6-4F5A-9201B201148D}"/>
          </ac:spMkLst>
        </pc:spChg>
      </pc:sldChg>
      <pc:sldChg chg="modSp mod">
        <pc:chgData name="Andrew Harris" userId="f9404b88-4eb4-4dd4-8cdd-db57614c802a" providerId="ADAL" clId="{8A0036D5-5B43-4E65-A244-913B24518377}" dt="2025-04-25T14:07:45.652" v="62" actId="20577"/>
        <pc:sldMkLst>
          <pc:docMk/>
          <pc:sldMk cId="3707293460" sldId="481"/>
        </pc:sldMkLst>
        <pc:spChg chg="mod">
          <ac:chgData name="Andrew Harris" userId="f9404b88-4eb4-4dd4-8cdd-db57614c802a" providerId="ADAL" clId="{8A0036D5-5B43-4E65-A244-913B24518377}" dt="2025-04-25T14:07:45.652" v="62" actId="20577"/>
          <ac:spMkLst>
            <pc:docMk/>
            <pc:sldMk cId="3707293460" sldId="481"/>
            <ac:spMk id="2" creationId="{4E9BC3D6-3EDD-64C3-C5F1-614288FED4F5}"/>
          </ac:spMkLst>
        </pc:spChg>
      </pc:sldChg>
      <pc:sldChg chg="modSp mod">
        <pc:chgData name="Andrew Harris" userId="f9404b88-4eb4-4dd4-8cdd-db57614c802a" providerId="ADAL" clId="{8A0036D5-5B43-4E65-A244-913B24518377}" dt="2025-04-25T14:07:56.724" v="76" actId="20577"/>
        <pc:sldMkLst>
          <pc:docMk/>
          <pc:sldMk cId="2419448665" sldId="482"/>
        </pc:sldMkLst>
        <pc:spChg chg="mod">
          <ac:chgData name="Andrew Harris" userId="f9404b88-4eb4-4dd4-8cdd-db57614c802a" providerId="ADAL" clId="{8A0036D5-5B43-4E65-A244-913B24518377}" dt="2025-04-25T14:07:56.724" v="76" actId="20577"/>
          <ac:spMkLst>
            <pc:docMk/>
            <pc:sldMk cId="2419448665" sldId="482"/>
            <ac:spMk id="2" creationId="{40F631BC-9012-E547-F53E-30E2EA8400E8}"/>
          </ac:spMkLst>
        </pc:spChg>
      </pc:sldChg>
      <pc:sldChg chg="modSp mod modAnim">
        <pc:chgData name="Andrew Harris" userId="f9404b88-4eb4-4dd4-8cdd-db57614c802a" providerId="ADAL" clId="{8A0036D5-5B43-4E65-A244-913B24518377}" dt="2025-04-25T14:11:12.809" v="371" actId="20577"/>
        <pc:sldMkLst>
          <pc:docMk/>
          <pc:sldMk cId="491182961" sldId="483"/>
        </pc:sldMkLst>
        <pc:spChg chg="mod">
          <ac:chgData name="Andrew Harris" userId="f9404b88-4eb4-4dd4-8cdd-db57614c802a" providerId="ADAL" clId="{8A0036D5-5B43-4E65-A244-913B24518377}" dt="2025-04-25T14:08:05.478" v="91" actId="20577"/>
          <ac:spMkLst>
            <pc:docMk/>
            <pc:sldMk cId="491182961" sldId="483"/>
            <ac:spMk id="2" creationId="{B6B148D0-2CEC-75FE-3B5F-637DC19230B6}"/>
          </ac:spMkLst>
        </pc:spChg>
        <pc:spChg chg="mod">
          <ac:chgData name="Andrew Harris" userId="f9404b88-4eb4-4dd4-8cdd-db57614c802a" providerId="ADAL" clId="{8A0036D5-5B43-4E65-A244-913B24518377}" dt="2025-04-25T14:11:12.809" v="371" actId="20577"/>
          <ac:spMkLst>
            <pc:docMk/>
            <pc:sldMk cId="491182961" sldId="483"/>
            <ac:spMk id="3" creationId="{8AD277CF-742C-8831-D5E8-9F13C5849EEF}"/>
          </ac:spMkLst>
        </pc:spChg>
      </pc:sldChg>
      <pc:sldChg chg="modSp mod">
        <pc:chgData name="Andrew Harris" userId="f9404b88-4eb4-4dd4-8cdd-db57614c802a" providerId="ADAL" clId="{8A0036D5-5B43-4E65-A244-913B24518377}" dt="2025-04-25T14:08:15.157" v="106" actId="20577"/>
        <pc:sldMkLst>
          <pc:docMk/>
          <pc:sldMk cId="1174877114" sldId="484"/>
        </pc:sldMkLst>
        <pc:spChg chg="mod">
          <ac:chgData name="Andrew Harris" userId="f9404b88-4eb4-4dd4-8cdd-db57614c802a" providerId="ADAL" clId="{8A0036D5-5B43-4E65-A244-913B24518377}" dt="2025-04-25T14:08:15.157" v="106" actId="20577"/>
          <ac:spMkLst>
            <pc:docMk/>
            <pc:sldMk cId="1174877114" sldId="484"/>
            <ac:spMk id="2" creationId="{C7F93AED-7CBA-A48C-6AA9-E8A4632673B5}"/>
          </ac:spMkLst>
        </pc:spChg>
      </pc:sldChg>
      <pc:sldChg chg="modSp mod">
        <pc:chgData name="Andrew Harris" userId="f9404b88-4eb4-4dd4-8cdd-db57614c802a" providerId="ADAL" clId="{8A0036D5-5B43-4E65-A244-913B24518377}" dt="2025-04-25T14:08:29.551" v="124" actId="20577"/>
        <pc:sldMkLst>
          <pc:docMk/>
          <pc:sldMk cId="4277995978" sldId="485"/>
        </pc:sldMkLst>
        <pc:spChg chg="mod">
          <ac:chgData name="Andrew Harris" userId="f9404b88-4eb4-4dd4-8cdd-db57614c802a" providerId="ADAL" clId="{8A0036D5-5B43-4E65-A244-913B24518377}" dt="2025-04-25T14:08:29.551" v="124" actId="20577"/>
          <ac:spMkLst>
            <pc:docMk/>
            <pc:sldMk cId="4277995978" sldId="485"/>
            <ac:spMk id="2" creationId="{B18BFD64-B60E-A90D-E79F-6DD2F9986252}"/>
          </ac:spMkLst>
        </pc:spChg>
      </pc:sldChg>
      <pc:sldChg chg="modSp mod">
        <pc:chgData name="Andrew Harris" userId="f9404b88-4eb4-4dd4-8cdd-db57614c802a" providerId="ADAL" clId="{8A0036D5-5B43-4E65-A244-913B24518377}" dt="2025-04-25T14:56:32.763" v="1272" actId="13926"/>
        <pc:sldMkLst>
          <pc:docMk/>
          <pc:sldMk cId="3867996565" sldId="486"/>
        </pc:sldMkLst>
        <pc:spChg chg="mod">
          <ac:chgData name="Andrew Harris" userId="f9404b88-4eb4-4dd4-8cdd-db57614c802a" providerId="ADAL" clId="{8A0036D5-5B43-4E65-A244-913B24518377}" dt="2025-04-25T14:08:42.437" v="141" actId="20577"/>
          <ac:spMkLst>
            <pc:docMk/>
            <pc:sldMk cId="3867996565" sldId="486"/>
            <ac:spMk id="2" creationId="{CC63438A-3B5E-2C2F-8094-B37D3104C073}"/>
          </ac:spMkLst>
        </pc:spChg>
        <pc:spChg chg="mod">
          <ac:chgData name="Andrew Harris" userId="f9404b88-4eb4-4dd4-8cdd-db57614c802a" providerId="ADAL" clId="{8A0036D5-5B43-4E65-A244-913B24518377}" dt="2025-04-25T14:56:32.763" v="1272" actId="13926"/>
          <ac:spMkLst>
            <pc:docMk/>
            <pc:sldMk cId="3867996565" sldId="486"/>
            <ac:spMk id="3" creationId="{F347D93A-E5BC-1206-8D35-10C5C3867234}"/>
          </ac:spMkLst>
        </pc:spChg>
      </pc:sldChg>
      <pc:sldChg chg="modSp add mod modAnim">
        <pc:chgData name="Andrew Harris" userId="f9404b88-4eb4-4dd4-8cdd-db57614c802a" providerId="ADAL" clId="{8A0036D5-5B43-4E65-A244-913B24518377}" dt="2025-04-25T14:41:20.228" v="967" actId="13926"/>
        <pc:sldMkLst>
          <pc:docMk/>
          <pc:sldMk cId="748597388" sldId="493"/>
        </pc:sldMkLst>
        <pc:spChg chg="mod">
          <ac:chgData name="Andrew Harris" userId="f9404b88-4eb4-4dd4-8cdd-db57614c802a" providerId="ADAL" clId="{8A0036D5-5B43-4E65-A244-913B24518377}" dt="2025-04-25T14:40:51.984" v="944" actId="20577"/>
          <ac:spMkLst>
            <pc:docMk/>
            <pc:sldMk cId="748597388" sldId="493"/>
            <ac:spMk id="2" creationId="{B46B72A4-23CE-2856-CDF9-9DFFF714C400}"/>
          </ac:spMkLst>
        </pc:spChg>
        <pc:spChg chg="mod">
          <ac:chgData name="Andrew Harris" userId="f9404b88-4eb4-4dd4-8cdd-db57614c802a" providerId="ADAL" clId="{8A0036D5-5B43-4E65-A244-913B24518377}" dt="2025-04-25T14:41:20.228" v="967" actId="13926"/>
          <ac:spMkLst>
            <pc:docMk/>
            <pc:sldMk cId="748597388" sldId="493"/>
            <ac:spMk id="3" creationId="{F12596AC-B89C-8687-4A03-A2D95137EB97}"/>
          </ac:spMkLst>
        </pc:spChg>
      </pc:sldChg>
      <pc:sldChg chg="add del">
        <pc:chgData name="Andrew Harris" userId="f9404b88-4eb4-4dd4-8cdd-db57614c802a" providerId="ADAL" clId="{8A0036D5-5B43-4E65-A244-913B24518377}" dt="2025-04-25T14:05:34.649" v="25" actId="2696"/>
        <pc:sldMkLst>
          <pc:docMk/>
          <pc:sldMk cId="1728739136" sldId="493"/>
        </pc:sldMkLst>
      </pc:sldChg>
      <pc:sldChg chg="modSp new del mod">
        <pc:chgData name="Andrew Harris" userId="f9404b88-4eb4-4dd4-8cdd-db57614c802a" providerId="ADAL" clId="{8A0036D5-5B43-4E65-A244-913B24518377}" dt="2025-04-25T14:21:45.161" v="374" actId="2696"/>
        <pc:sldMkLst>
          <pc:docMk/>
          <pc:sldMk cId="3295856689" sldId="493"/>
        </pc:sldMkLst>
        <pc:spChg chg="mod">
          <ac:chgData name="Andrew Harris" userId="f9404b88-4eb4-4dd4-8cdd-db57614c802a" providerId="ADAL" clId="{8A0036D5-5B43-4E65-A244-913B24518377}" dt="2025-04-25T14:07:07.027" v="44" actId="20577"/>
          <ac:spMkLst>
            <pc:docMk/>
            <pc:sldMk cId="3295856689" sldId="493"/>
            <ac:spMk id="3" creationId="{6A2211B7-6A69-D026-D643-F0F5F1C60E10}"/>
          </ac:spMkLst>
        </pc:spChg>
      </pc:sldChg>
      <pc:sldChg chg="add del">
        <pc:chgData name="Andrew Harris" userId="f9404b88-4eb4-4dd4-8cdd-db57614c802a" providerId="ADAL" clId="{8A0036D5-5B43-4E65-A244-913B24518377}" dt="2025-04-25T14:19:27.660" v="373" actId="2696"/>
        <pc:sldMkLst>
          <pc:docMk/>
          <pc:sldMk cId="818317298" sldId="494"/>
        </pc:sldMkLst>
      </pc:sldChg>
    </pc:docChg>
  </pc:docChgLst>
  <pc:docChgLst>
    <pc:chgData name="Emily Beasley" userId="6e3e2bf4-cf89-4fe0-ac6d-3a2de63b984c" providerId="ADAL" clId="{FD92D1DD-4680-497F-ABAB-9A04994128FA}"/>
    <pc:docChg chg="undo redo custSel modSld sldOrd delMainMaster modMainMaster">
      <pc:chgData name="Emily Beasley" userId="6e3e2bf4-cf89-4fe0-ac6d-3a2de63b984c" providerId="ADAL" clId="{FD92D1DD-4680-497F-ABAB-9A04994128FA}" dt="2025-04-25T15:07:07.699" v="951" actId="20577"/>
      <pc:docMkLst>
        <pc:docMk/>
      </pc:docMkLst>
      <pc:sldChg chg="modSp mod">
        <pc:chgData name="Emily Beasley" userId="6e3e2bf4-cf89-4fe0-ac6d-3a2de63b984c" providerId="ADAL" clId="{FD92D1DD-4680-497F-ABAB-9A04994128FA}" dt="2025-04-25T14:32:50.106" v="704" actId="14100"/>
        <pc:sldMkLst>
          <pc:docMk/>
          <pc:sldMk cId="1958917790" sldId="352"/>
        </pc:sldMkLst>
        <pc:spChg chg="mod">
          <ac:chgData name="Emily Beasley" userId="6e3e2bf4-cf89-4fe0-ac6d-3a2de63b984c" providerId="ADAL" clId="{FD92D1DD-4680-497F-ABAB-9A04994128FA}" dt="2025-04-25T13:13:16.964" v="136" actId="207"/>
          <ac:spMkLst>
            <pc:docMk/>
            <pc:sldMk cId="1958917790" sldId="352"/>
            <ac:spMk id="2" creationId="{F0537052-15AF-A645-A725-1EDBDEE1C0A4}"/>
          </ac:spMkLst>
        </pc:spChg>
        <pc:spChg chg="mod">
          <ac:chgData name="Emily Beasley" userId="6e3e2bf4-cf89-4fe0-ac6d-3a2de63b984c" providerId="ADAL" clId="{FD92D1DD-4680-497F-ABAB-9A04994128FA}" dt="2025-04-25T14:32:50.106" v="704" actId="14100"/>
          <ac:spMkLst>
            <pc:docMk/>
            <pc:sldMk cId="1958917790" sldId="352"/>
            <ac:spMk id="3" creationId="{56500939-E5C5-1C46-A3E7-EC20E4FCCFAD}"/>
          </ac:spMkLst>
        </pc:spChg>
      </pc:sldChg>
      <pc:sldChg chg="modSp mod setBg modClrScheme chgLayout">
        <pc:chgData name="Emily Beasley" userId="6e3e2bf4-cf89-4fe0-ac6d-3a2de63b984c" providerId="ADAL" clId="{FD92D1DD-4680-497F-ABAB-9A04994128FA}" dt="2025-04-25T14:24:13.069" v="649" actId="255"/>
        <pc:sldMkLst>
          <pc:docMk/>
          <pc:sldMk cId="3068032642" sldId="395"/>
        </pc:sldMkLst>
        <pc:spChg chg="mod ord">
          <ac:chgData name="Emily Beasley" userId="6e3e2bf4-cf89-4fe0-ac6d-3a2de63b984c" providerId="ADAL" clId="{FD92D1DD-4680-497F-ABAB-9A04994128FA}" dt="2025-04-25T14:24:04.054" v="648" actId="1076"/>
          <ac:spMkLst>
            <pc:docMk/>
            <pc:sldMk cId="3068032642" sldId="395"/>
            <ac:spMk id="2" creationId="{DBF8C1AF-2DD9-4577-813A-612EF2022EFE}"/>
          </ac:spMkLst>
        </pc:spChg>
        <pc:spChg chg="mod">
          <ac:chgData name="Emily Beasley" userId="6e3e2bf4-cf89-4fe0-ac6d-3a2de63b984c" providerId="ADAL" clId="{FD92D1DD-4680-497F-ABAB-9A04994128FA}" dt="2025-04-25T14:24:13.069" v="649" actId="255"/>
          <ac:spMkLst>
            <pc:docMk/>
            <pc:sldMk cId="3068032642" sldId="395"/>
            <ac:spMk id="3" creationId="{853DFD11-A60C-4B9B-AEFE-C76B78CB6DB9}"/>
          </ac:spMkLst>
        </pc:spChg>
        <pc:picChg chg="mod">
          <ac:chgData name="Emily Beasley" userId="6e3e2bf4-cf89-4fe0-ac6d-3a2de63b984c" providerId="ADAL" clId="{FD92D1DD-4680-497F-ABAB-9A04994128FA}" dt="2025-04-25T14:21:56.984" v="638" actId="1076"/>
          <ac:picMkLst>
            <pc:docMk/>
            <pc:sldMk cId="3068032642" sldId="395"/>
            <ac:picMk id="4" creationId="{2AE9104A-D59C-4D6B-B206-065BBD7500EB}"/>
          </ac:picMkLst>
        </pc:picChg>
      </pc:sldChg>
      <pc:sldChg chg="modSp mod modAnim">
        <pc:chgData name="Emily Beasley" userId="6e3e2bf4-cf89-4fe0-ac6d-3a2de63b984c" providerId="ADAL" clId="{FD92D1DD-4680-497F-ABAB-9A04994128FA}" dt="2025-04-25T14:41:35.970" v="767" actId="1076"/>
        <pc:sldMkLst>
          <pc:docMk/>
          <pc:sldMk cId="1000871075" sldId="396"/>
        </pc:sldMkLst>
        <pc:spChg chg="mod">
          <ac:chgData name="Emily Beasley" userId="6e3e2bf4-cf89-4fe0-ac6d-3a2de63b984c" providerId="ADAL" clId="{FD92D1DD-4680-497F-ABAB-9A04994128FA}" dt="2025-04-25T14:39:32.814" v="749" actId="14100"/>
          <ac:spMkLst>
            <pc:docMk/>
            <pc:sldMk cId="1000871075" sldId="396"/>
            <ac:spMk id="2" creationId="{7B1B107D-AD4D-6CBE-49E8-32B1E510956D}"/>
          </ac:spMkLst>
        </pc:spChg>
        <pc:picChg chg="mod">
          <ac:chgData name="Emily Beasley" userId="6e3e2bf4-cf89-4fe0-ac6d-3a2de63b984c" providerId="ADAL" clId="{FD92D1DD-4680-497F-ABAB-9A04994128FA}" dt="2025-04-25T14:41:35.970" v="767" actId="1076"/>
          <ac:picMkLst>
            <pc:docMk/>
            <pc:sldMk cId="1000871075" sldId="396"/>
            <ac:picMk id="11" creationId="{6595C032-E043-F4AE-FB6A-026DA93FA2E8}"/>
          </ac:picMkLst>
        </pc:picChg>
      </pc:sldChg>
      <pc:sldChg chg="modSp mod ord">
        <pc:chgData name="Emily Beasley" userId="6e3e2bf4-cf89-4fe0-ac6d-3a2de63b984c" providerId="ADAL" clId="{FD92D1DD-4680-497F-ABAB-9A04994128FA}" dt="2025-04-25T14:59:43.714" v="914"/>
        <pc:sldMkLst>
          <pc:docMk/>
          <pc:sldMk cId="2591149108" sldId="397"/>
        </pc:sldMkLst>
        <pc:spChg chg="mod">
          <ac:chgData name="Emily Beasley" userId="6e3e2bf4-cf89-4fe0-ac6d-3a2de63b984c" providerId="ADAL" clId="{FD92D1DD-4680-497F-ABAB-9A04994128FA}" dt="2025-04-25T14:59:43.714" v="914"/>
          <ac:spMkLst>
            <pc:docMk/>
            <pc:sldMk cId="2591149108" sldId="397"/>
            <ac:spMk id="3" creationId="{A3CD383D-00A9-3F83-8070-324CACD776F1}"/>
          </ac:spMkLst>
        </pc:spChg>
        <pc:picChg chg="mod">
          <ac:chgData name="Emily Beasley" userId="6e3e2bf4-cf89-4fe0-ac6d-3a2de63b984c" providerId="ADAL" clId="{FD92D1DD-4680-497F-ABAB-9A04994128FA}" dt="2025-04-25T13:07:12.986" v="102" actId="1076"/>
          <ac:picMkLst>
            <pc:docMk/>
            <pc:sldMk cId="2591149108" sldId="397"/>
            <ac:picMk id="4" creationId="{4ADAA99F-3509-A88C-ECB8-DEDD748FE11F}"/>
          </ac:picMkLst>
        </pc:picChg>
        <pc:picChg chg="mod">
          <ac:chgData name="Emily Beasley" userId="6e3e2bf4-cf89-4fe0-ac6d-3a2de63b984c" providerId="ADAL" clId="{FD92D1DD-4680-497F-ABAB-9A04994128FA}" dt="2025-04-25T13:07:15.136" v="103" actId="1076"/>
          <ac:picMkLst>
            <pc:docMk/>
            <pc:sldMk cId="2591149108" sldId="397"/>
            <ac:picMk id="6" creationId="{A159890F-7827-8F3F-9965-4A3A60B884E0}"/>
          </ac:picMkLst>
        </pc:picChg>
        <pc:picChg chg="mod">
          <ac:chgData name="Emily Beasley" userId="6e3e2bf4-cf89-4fe0-ac6d-3a2de63b984c" providerId="ADAL" clId="{FD92D1DD-4680-497F-ABAB-9A04994128FA}" dt="2025-04-25T13:07:17.136" v="104" actId="1076"/>
          <ac:picMkLst>
            <pc:docMk/>
            <pc:sldMk cId="2591149108" sldId="397"/>
            <ac:picMk id="8" creationId="{F0C0C78C-78B4-7DD4-C4FB-73DDF8D72E13}"/>
          </ac:picMkLst>
        </pc:picChg>
      </pc:sldChg>
      <pc:sldChg chg="modSp mod ord">
        <pc:chgData name="Emily Beasley" userId="6e3e2bf4-cf89-4fe0-ac6d-3a2de63b984c" providerId="ADAL" clId="{FD92D1DD-4680-497F-ABAB-9A04994128FA}" dt="2025-04-25T15:00:00.227" v="916"/>
        <pc:sldMkLst>
          <pc:docMk/>
          <pc:sldMk cId="3630574296" sldId="399"/>
        </pc:sldMkLst>
        <pc:spChg chg="mod">
          <ac:chgData name="Emily Beasley" userId="6e3e2bf4-cf89-4fe0-ac6d-3a2de63b984c" providerId="ADAL" clId="{FD92D1DD-4680-497F-ABAB-9A04994128FA}" dt="2025-04-25T15:00:00.227" v="916"/>
          <ac:spMkLst>
            <pc:docMk/>
            <pc:sldMk cId="3630574296" sldId="399"/>
            <ac:spMk id="2" creationId="{D1EB3A6F-B30B-B1A1-478D-B1EE6CECE13D}"/>
          </ac:spMkLst>
        </pc:spChg>
        <pc:picChg chg="mod modCrop">
          <ac:chgData name="Emily Beasley" userId="6e3e2bf4-cf89-4fe0-ac6d-3a2de63b984c" providerId="ADAL" clId="{FD92D1DD-4680-497F-ABAB-9A04994128FA}" dt="2025-04-25T13:08:17.812" v="111" actId="1076"/>
          <ac:picMkLst>
            <pc:docMk/>
            <pc:sldMk cId="3630574296" sldId="399"/>
            <ac:picMk id="7" creationId="{745CC87B-D73A-5EF3-B77D-5A3E31630D9E}"/>
          </ac:picMkLst>
        </pc:picChg>
        <pc:picChg chg="mod">
          <ac:chgData name="Emily Beasley" userId="6e3e2bf4-cf89-4fe0-ac6d-3a2de63b984c" providerId="ADAL" clId="{FD92D1DD-4680-497F-ABAB-9A04994128FA}" dt="2025-04-25T13:08:19.749" v="112" actId="1076"/>
          <ac:picMkLst>
            <pc:docMk/>
            <pc:sldMk cId="3630574296" sldId="399"/>
            <ac:picMk id="10" creationId="{A4B07979-0B0F-4DE4-3F92-9CFC65DB5CE8}"/>
          </ac:picMkLst>
        </pc:picChg>
      </pc:sldChg>
      <pc:sldChg chg="modSp mod modAnim">
        <pc:chgData name="Emily Beasley" userId="6e3e2bf4-cf89-4fe0-ac6d-3a2de63b984c" providerId="ADAL" clId="{FD92D1DD-4680-497F-ABAB-9A04994128FA}" dt="2025-04-25T14:42:08.968" v="771" actId="14100"/>
        <pc:sldMkLst>
          <pc:docMk/>
          <pc:sldMk cId="2083828284" sldId="402"/>
        </pc:sldMkLst>
        <pc:spChg chg="mod">
          <ac:chgData name="Emily Beasley" userId="6e3e2bf4-cf89-4fe0-ac6d-3a2de63b984c" providerId="ADAL" clId="{FD92D1DD-4680-497F-ABAB-9A04994128FA}" dt="2025-04-25T14:42:04.495" v="770"/>
          <ac:spMkLst>
            <pc:docMk/>
            <pc:sldMk cId="2083828284" sldId="402"/>
            <ac:spMk id="2" creationId="{589F4616-4071-4C96-D8F2-F878944E48CC}"/>
          </ac:spMkLst>
        </pc:spChg>
        <pc:picChg chg="mod">
          <ac:chgData name="Emily Beasley" userId="6e3e2bf4-cf89-4fe0-ac6d-3a2de63b984c" providerId="ADAL" clId="{FD92D1DD-4680-497F-ABAB-9A04994128FA}" dt="2025-04-25T14:42:08.968" v="771" actId="14100"/>
          <ac:picMkLst>
            <pc:docMk/>
            <pc:sldMk cId="2083828284" sldId="402"/>
            <ac:picMk id="5" creationId="{4F3BA159-7A71-53F0-D804-DBD5D9B339C4}"/>
          </ac:picMkLst>
        </pc:picChg>
      </pc:sldChg>
      <pc:sldChg chg="modSp mod modAnim">
        <pc:chgData name="Emily Beasley" userId="6e3e2bf4-cf89-4fe0-ac6d-3a2de63b984c" providerId="ADAL" clId="{FD92D1DD-4680-497F-ABAB-9A04994128FA}" dt="2025-04-25T14:42:16.564" v="772"/>
        <pc:sldMkLst>
          <pc:docMk/>
          <pc:sldMk cId="4029535146" sldId="403"/>
        </pc:sldMkLst>
        <pc:spChg chg="mod">
          <ac:chgData name="Emily Beasley" userId="6e3e2bf4-cf89-4fe0-ac6d-3a2de63b984c" providerId="ADAL" clId="{FD92D1DD-4680-497F-ABAB-9A04994128FA}" dt="2025-04-25T14:42:16.564" v="772"/>
          <ac:spMkLst>
            <pc:docMk/>
            <pc:sldMk cId="4029535146" sldId="403"/>
            <ac:spMk id="2" creationId="{589F4616-4071-4C96-D8F2-F878944E48CC}"/>
          </ac:spMkLst>
        </pc:spChg>
      </pc:sldChg>
      <pc:sldChg chg="modSp mod modAnim">
        <pc:chgData name="Emily Beasley" userId="6e3e2bf4-cf89-4fe0-ac6d-3a2de63b984c" providerId="ADAL" clId="{FD92D1DD-4680-497F-ABAB-9A04994128FA}" dt="2025-04-25T14:43:32.513" v="780" actId="1076"/>
        <pc:sldMkLst>
          <pc:docMk/>
          <pc:sldMk cId="330138030" sldId="404"/>
        </pc:sldMkLst>
        <pc:spChg chg="mod">
          <ac:chgData name="Emily Beasley" userId="6e3e2bf4-cf89-4fe0-ac6d-3a2de63b984c" providerId="ADAL" clId="{FD92D1DD-4680-497F-ABAB-9A04994128FA}" dt="2025-04-25T14:43:32.513" v="780" actId="1076"/>
          <ac:spMkLst>
            <pc:docMk/>
            <pc:sldMk cId="330138030" sldId="404"/>
            <ac:spMk id="2" creationId="{589F4616-4071-4C96-D8F2-F878944E48CC}"/>
          </ac:spMkLst>
        </pc:spChg>
        <pc:picChg chg="mod modCrop">
          <ac:chgData name="Emily Beasley" userId="6e3e2bf4-cf89-4fe0-ac6d-3a2de63b984c" providerId="ADAL" clId="{FD92D1DD-4680-497F-ABAB-9A04994128FA}" dt="2025-04-25T14:43:01.340" v="777" actId="732"/>
          <ac:picMkLst>
            <pc:docMk/>
            <pc:sldMk cId="330138030" sldId="404"/>
            <ac:picMk id="11" creationId="{9F1034DD-88C2-E82A-F961-092EDBEE865A}"/>
          </ac:picMkLst>
        </pc:picChg>
        <pc:picChg chg="mod modCrop">
          <ac:chgData name="Emily Beasley" userId="6e3e2bf4-cf89-4fe0-ac6d-3a2de63b984c" providerId="ADAL" clId="{FD92D1DD-4680-497F-ABAB-9A04994128FA}" dt="2025-04-25T14:43:07.469" v="778" actId="732"/>
          <ac:picMkLst>
            <pc:docMk/>
            <pc:sldMk cId="330138030" sldId="404"/>
            <ac:picMk id="13" creationId="{AF6C1951-399A-8757-F22A-FE9C1031476D}"/>
          </ac:picMkLst>
        </pc:picChg>
      </pc:sldChg>
      <pc:sldChg chg="modSp modAnim">
        <pc:chgData name="Emily Beasley" userId="6e3e2bf4-cf89-4fe0-ac6d-3a2de63b984c" providerId="ADAL" clId="{FD92D1DD-4680-497F-ABAB-9A04994128FA}" dt="2025-04-25T14:43:28.042" v="779"/>
        <pc:sldMkLst>
          <pc:docMk/>
          <pc:sldMk cId="1781685210" sldId="405"/>
        </pc:sldMkLst>
        <pc:spChg chg="mod">
          <ac:chgData name="Emily Beasley" userId="6e3e2bf4-cf89-4fe0-ac6d-3a2de63b984c" providerId="ADAL" clId="{FD92D1DD-4680-497F-ABAB-9A04994128FA}" dt="2025-04-25T14:43:28.042" v="779"/>
          <ac:spMkLst>
            <pc:docMk/>
            <pc:sldMk cId="1781685210" sldId="405"/>
            <ac:spMk id="2" creationId="{589F4616-4071-4C96-D8F2-F878944E48CC}"/>
          </ac:spMkLst>
        </pc:spChg>
      </pc:sldChg>
      <pc:sldChg chg="modSp mod modAnim">
        <pc:chgData name="Emily Beasley" userId="6e3e2bf4-cf89-4fe0-ac6d-3a2de63b984c" providerId="ADAL" clId="{FD92D1DD-4680-497F-ABAB-9A04994128FA}" dt="2025-04-25T14:53:04.857" v="861" actId="255"/>
        <pc:sldMkLst>
          <pc:docMk/>
          <pc:sldMk cId="4025472971" sldId="407"/>
        </pc:sldMkLst>
        <pc:spChg chg="mod">
          <ac:chgData name="Emily Beasley" userId="6e3e2bf4-cf89-4fe0-ac6d-3a2de63b984c" providerId="ADAL" clId="{FD92D1DD-4680-497F-ABAB-9A04994128FA}" dt="2025-04-25T14:52:30.850" v="859"/>
          <ac:spMkLst>
            <pc:docMk/>
            <pc:sldMk cId="4025472971" sldId="407"/>
            <ac:spMk id="2" creationId="{38C56773-E06C-3751-C019-A0FC4600A4C2}"/>
          </ac:spMkLst>
        </pc:spChg>
        <pc:spChg chg="mod">
          <ac:chgData name="Emily Beasley" userId="6e3e2bf4-cf89-4fe0-ac6d-3a2de63b984c" providerId="ADAL" clId="{FD92D1DD-4680-497F-ABAB-9A04994128FA}" dt="2025-04-25T14:53:04.857" v="861" actId="255"/>
          <ac:spMkLst>
            <pc:docMk/>
            <pc:sldMk cId="4025472971" sldId="407"/>
            <ac:spMk id="3" creationId="{C54F7C01-325F-FC37-D8D8-50FF9AC2F71A}"/>
          </ac:spMkLst>
        </pc:spChg>
      </pc:sldChg>
      <pc:sldChg chg="modSp modAnim">
        <pc:chgData name="Emily Beasley" userId="6e3e2bf4-cf89-4fe0-ac6d-3a2de63b984c" providerId="ADAL" clId="{FD92D1DD-4680-497F-ABAB-9A04994128FA}" dt="2025-04-25T14:49:35.702" v="835"/>
        <pc:sldMkLst>
          <pc:docMk/>
          <pc:sldMk cId="440656535" sldId="408"/>
        </pc:sldMkLst>
        <pc:spChg chg="mod">
          <ac:chgData name="Emily Beasley" userId="6e3e2bf4-cf89-4fe0-ac6d-3a2de63b984c" providerId="ADAL" clId="{FD92D1DD-4680-497F-ABAB-9A04994128FA}" dt="2025-04-25T14:49:35.702" v="835"/>
          <ac:spMkLst>
            <pc:docMk/>
            <pc:sldMk cId="440656535" sldId="408"/>
            <ac:spMk id="2" creationId="{589F4616-4071-4C96-D8F2-F878944E48CC}"/>
          </ac:spMkLst>
        </pc:spChg>
        <pc:spChg chg="mod">
          <ac:chgData name="Emily Beasley" userId="6e3e2bf4-cf89-4fe0-ac6d-3a2de63b984c" providerId="ADAL" clId="{FD92D1DD-4680-497F-ABAB-9A04994128FA}" dt="2025-04-25T12:58:54.756" v="39" actId="207"/>
          <ac:spMkLst>
            <pc:docMk/>
            <pc:sldMk cId="440656535" sldId="408"/>
            <ac:spMk id="3" creationId="{E89EF95C-304A-903A-81DC-5C26586E9D97}"/>
          </ac:spMkLst>
        </pc:spChg>
      </pc:sldChg>
      <pc:sldChg chg="modSp mod modAnim">
        <pc:chgData name="Emily Beasley" userId="6e3e2bf4-cf89-4fe0-ac6d-3a2de63b984c" providerId="ADAL" clId="{FD92D1DD-4680-497F-ABAB-9A04994128FA}" dt="2025-04-25T14:50:04.921" v="840" actId="14100"/>
        <pc:sldMkLst>
          <pc:docMk/>
          <pc:sldMk cId="829295273" sldId="410"/>
        </pc:sldMkLst>
        <pc:spChg chg="mod">
          <ac:chgData name="Emily Beasley" userId="6e3e2bf4-cf89-4fe0-ac6d-3a2de63b984c" providerId="ADAL" clId="{FD92D1DD-4680-497F-ABAB-9A04994128FA}" dt="2025-04-25T14:50:00.717" v="839"/>
          <ac:spMkLst>
            <pc:docMk/>
            <pc:sldMk cId="829295273" sldId="410"/>
            <ac:spMk id="2" creationId="{589F4616-4071-4C96-D8F2-F878944E48CC}"/>
          </ac:spMkLst>
        </pc:spChg>
        <pc:spChg chg="mod">
          <ac:chgData name="Emily Beasley" userId="6e3e2bf4-cf89-4fe0-ac6d-3a2de63b984c" providerId="ADAL" clId="{FD92D1DD-4680-497F-ABAB-9A04994128FA}" dt="2025-04-25T14:50:04.921" v="840" actId="14100"/>
          <ac:spMkLst>
            <pc:docMk/>
            <pc:sldMk cId="829295273" sldId="410"/>
            <ac:spMk id="3" creationId="{E89EF95C-304A-903A-81DC-5C26586E9D97}"/>
          </ac:spMkLst>
        </pc:spChg>
      </pc:sldChg>
      <pc:sldChg chg="modSp mod modAnim">
        <pc:chgData name="Emily Beasley" userId="6e3e2bf4-cf89-4fe0-ac6d-3a2de63b984c" providerId="ADAL" clId="{FD92D1DD-4680-497F-ABAB-9A04994128FA}" dt="2025-04-25T14:52:20.165" v="858" actId="122"/>
        <pc:sldMkLst>
          <pc:docMk/>
          <pc:sldMk cId="2028455018" sldId="411"/>
        </pc:sldMkLst>
        <pc:spChg chg="mod">
          <ac:chgData name="Emily Beasley" userId="6e3e2bf4-cf89-4fe0-ac6d-3a2de63b984c" providerId="ADAL" clId="{FD92D1DD-4680-497F-ABAB-9A04994128FA}" dt="2025-04-25T14:52:10.715" v="857"/>
          <ac:spMkLst>
            <pc:docMk/>
            <pc:sldMk cId="2028455018" sldId="411"/>
            <ac:spMk id="2" creationId="{589F4616-4071-4C96-D8F2-F878944E48CC}"/>
          </ac:spMkLst>
        </pc:spChg>
        <pc:spChg chg="mod">
          <ac:chgData name="Emily Beasley" userId="6e3e2bf4-cf89-4fe0-ac6d-3a2de63b984c" providerId="ADAL" clId="{FD92D1DD-4680-497F-ABAB-9A04994128FA}" dt="2025-04-25T14:52:20.165" v="858" actId="122"/>
          <ac:spMkLst>
            <pc:docMk/>
            <pc:sldMk cId="2028455018" sldId="411"/>
            <ac:spMk id="3" creationId="{E89EF95C-304A-903A-81DC-5C26586E9D97}"/>
          </ac:spMkLst>
        </pc:spChg>
      </pc:sldChg>
      <pc:sldChg chg="delSp modSp mod modAnim">
        <pc:chgData name="Emily Beasley" userId="6e3e2bf4-cf89-4fe0-ac6d-3a2de63b984c" providerId="ADAL" clId="{FD92D1DD-4680-497F-ABAB-9A04994128FA}" dt="2025-04-25T15:00:25.520" v="920" actId="20577"/>
        <pc:sldMkLst>
          <pc:docMk/>
          <pc:sldMk cId="1596919050" sldId="416"/>
        </pc:sldMkLst>
        <pc:spChg chg="mod">
          <ac:chgData name="Emily Beasley" userId="6e3e2bf4-cf89-4fe0-ac6d-3a2de63b984c" providerId="ADAL" clId="{FD92D1DD-4680-497F-ABAB-9A04994128FA}" dt="2025-04-25T15:00:25.520" v="920" actId="20577"/>
          <ac:spMkLst>
            <pc:docMk/>
            <pc:sldMk cId="1596919050" sldId="416"/>
            <ac:spMk id="2" creationId="{F34A1599-658D-4C5C-9437-74C84C54E7AF}"/>
          </ac:spMkLst>
        </pc:spChg>
        <pc:spChg chg="mod">
          <ac:chgData name="Emily Beasley" userId="6e3e2bf4-cf89-4fe0-ac6d-3a2de63b984c" providerId="ADAL" clId="{FD92D1DD-4680-497F-ABAB-9A04994128FA}" dt="2025-04-25T14:59:54.998" v="915" actId="403"/>
          <ac:spMkLst>
            <pc:docMk/>
            <pc:sldMk cId="1596919050" sldId="416"/>
            <ac:spMk id="3" creationId="{00000000-0000-0000-0000-000000000000}"/>
          </ac:spMkLst>
        </pc:spChg>
        <pc:picChg chg="del mod">
          <ac:chgData name="Emily Beasley" userId="6e3e2bf4-cf89-4fe0-ac6d-3a2de63b984c" providerId="ADAL" clId="{FD92D1DD-4680-497F-ABAB-9A04994128FA}" dt="2025-04-25T13:50:04.183" v="440" actId="478"/>
          <ac:picMkLst>
            <pc:docMk/>
            <pc:sldMk cId="1596919050" sldId="416"/>
            <ac:picMk id="1026" creationId="{00000000-0000-0000-0000-000000000000}"/>
          </ac:picMkLst>
        </pc:picChg>
      </pc:sldChg>
      <pc:sldChg chg="modSp mod modAnim">
        <pc:chgData name="Emily Beasley" userId="6e3e2bf4-cf89-4fe0-ac6d-3a2de63b984c" providerId="ADAL" clId="{FD92D1DD-4680-497F-ABAB-9A04994128FA}" dt="2025-04-25T15:06:48.333" v="950" actId="403"/>
        <pc:sldMkLst>
          <pc:docMk/>
          <pc:sldMk cId="53600859" sldId="418"/>
        </pc:sldMkLst>
        <pc:spChg chg="mod">
          <ac:chgData name="Emily Beasley" userId="6e3e2bf4-cf89-4fe0-ac6d-3a2de63b984c" providerId="ADAL" clId="{FD92D1DD-4680-497F-ABAB-9A04994128FA}" dt="2025-04-25T15:06:48.333" v="950" actId="403"/>
          <ac:spMkLst>
            <pc:docMk/>
            <pc:sldMk cId="53600859" sldId="418"/>
            <ac:spMk id="3" creationId="{00000000-0000-0000-0000-000000000000}"/>
          </ac:spMkLst>
        </pc:spChg>
        <pc:spChg chg="mod">
          <ac:chgData name="Emily Beasley" userId="6e3e2bf4-cf89-4fe0-ac6d-3a2de63b984c" providerId="ADAL" clId="{FD92D1DD-4680-497F-ABAB-9A04994128FA}" dt="2025-04-25T15:03:18.172" v="933"/>
          <ac:spMkLst>
            <pc:docMk/>
            <pc:sldMk cId="53600859" sldId="418"/>
            <ac:spMk id="5" creationId="{00000000-0000-0000-0000-000000000000}"/>
          </ac:spMkLst>
        </pc:spChg>
        <pc:spChg chg="mod">
          <ac:chgData name="Emily Beasley" userId="6e3e2bf4-cf89-4fe0-ac6d-3a2de63b984c" providerId="ADAL" clId="{FD92D1DD-4680-497F-ABAB-9A04994128FA}" dt="2025-04-25T15:01:13.461" v="925" actId="20577"/>
          <ac:spMkLst>
            <pc:docMk/>
            <pc:sldMk cId="53600859" sldId="418"/>
            <ac:spMk id="7" creationId="{00000000-0000-0000-0000-000000000000}"/>
          </ac:spMkLst>
        </pc:spChg>
      </pc:sldChg>
      <pc:sldChg chg="delSp modSp mod modAnim">
        <pc:chgData name="Emily Beasley" userId="6e3e2bf4-cf89-4fe0-ac6d-3a2de63b984c" providerId="ADAL" clId="{FD92D1DD-4680-497F-ABAB-9A04994128FA}" dt="2025-04-25T15:03:12.774" v="932" actId="1076"/>
        <pc:sldMkLst>
          <pc:docMk/>
          <pc:sldMk cId="3269155600" sldId="419"/>
        </pc:sldMkLst>
        <pc:spChg chg="mod">
          <ac:chgData name="Emily Beasley" userId="6e3e2bf4-cf89-4fe0-ac6d-3a2de63b984c" providerId="ADAL" clId="{FD92D1DD-4680-497F-ABAB-9A04994128FA}" dt="2025-04-25T13:43:13.919" v="401" actId="207"/>
          <ac:spMkLst>
            <pc:docMk/>
            <pc:sldMk cId="3269155600" sldId="419"/>
            <ac:spMk id="2" creationId="{F34A1599-658D-4C5C-9437-74C84C54E7AF}"/>
          </ac:spMkLst>
        </pc:spChg>
        <pc:spChg chg="mod">
          <ac:chgData name="Emily Beasley" userId="6e3e2bf4-cf89-4fe0-ac6d-3a2de63b984c" providerId="ADAL" clId="{FD92D1DD-4680-497F-ABAB-9A04994128FA}" dt="2025-04-25T15:03:12.774" v="932" actId="1076"/>
          <ac:spMkLst>
            <pc:docMk/>
            <pc:sldMk cId="3269155600" sldId="419"/>
            <ac:spMk id="3" creationId="{00000000-0000-0000-0000-000000000000}"/>
          </ac:spMkLst>
        </pc:spChg>
        <pc:picChg chg="del">
          <ac:chgData name="Emily Beasley" userId="6e3e2bf4-cf89-4fe0-ac6d-3a2de63b984c" providerId="ADAL" clId="{FD92D1DD-4680-497F-ABAB-9A04994128FA}" dt="2025-04-25T13:49:59.865" v="439" actId="478"/>
          <ac:picMkLst>
            <pc:docMk/>
            <pc:sldMk cId="3269155600" sldId="419"/>
            <ac:picMk id="1026" creationId="{00000000-0000-0000-0000-000000000000}"/>
          </ac:picMkLst>
        </pc:picChg>
      </pc:sldChg>
      <pc:sldChg chg="delSp modSp mod modAnim">
        <pc:chgData name="Emily Beasley" userId="6e3e2bf4-cf89-4fe0-ac6d-3a2de63b984c" providerId="ADAL" clId="{FD92D1DD-4680-497F-ABAB-9A04994128FA}" dt="2025-04-25T15:02:10.957" v="929" actId="20577"/>
        <pc:sldMkLst>
          <pc:docMk/>
          <pc:sldMk cId="2423385958" sldId="421"/>
        </pc:sldMkLst>
        <pc:spChg chg="mod">
          <ac:chgData name="Emily Beasley" userId="6e3e2bf4-cf89-4fe0-ac6d-3a2de63b984c" providerId="ADAL" clId="{FD92D1DD-4680-497F-ABAB-9A04994128FA}" dt="2025-04-25T15:02:10.957" v="929" actId="20577"/>
          <ac:spMkLst>
            <pc:docMk/>
            <pc:sldMk cId="2423385958" sldId="421"/>
            <ac:spMk id="2" creationId="{F34A1599-658D-4C5C-9437-74C84C54E7AF}"/>
          </ac:spMkLst>
        </pc:spChg>
        <pc:spChg chg="mod">
          <ac:chgData name="Emily Beasley" userId="6e3e2bf4-cf89-4fe0-ac6d-3a2de63b984c" providerId="ADAL" clId="{FD92D1DD-4680-497F-ABAB-9A04994128FA}" dt="2025-04-25T15:01:57.902" v="928" actId="404"/>
          <ac:spMkLst>
            <pc:docMk/>
            <pc:sldMk cId="2423385958" sldId="421"/>
            <ac:spMk id="3" creationId="{00000000-0000-0000-0000-000000000000}"/>
          </ac:spMkLst>
        </pc:spChg>
        <pc:picChg chg="del">
          <ac:chgData name="Emily Beasley" userId="6e3e2bf4-cf89-4fe0-ac6d-3a2de63b984c" providerId="ADAL" clId="{FD92D1DD-4680-497F-ABAB-9A04994128FA}" dt="2025-04-25T13:49:54.422" v="438" actId="478"/>
          <ac:picMkLst>
            <pc:docMk/>
            <pc:sldMk cId="2423385958" sldId="421"/>
            <ac:picMk id="1026" creationId="{00000000-0000-0000-0000-000000000000}"/>
          </ac:picMkLst>
        </pc:picChg>
      </pc:sldChg>
      <pc:sldChg chg="modSp mod modAnim">
        <pc:chgData name="Emily Beasley" userId="6e3e2bf4-cf89-4fe0-ac6d-3a2de63b984c" providerId="ADAL" clId="{FD92D1DD-4680-497F-ABAB-9A04994128FA}" dt="2025-04-25T15:06:32.837" v="946" actId="1076"/>
        <pc:sldMkLst>
          <pc:docMk/>
          <pc:sldMk cId="3918051026" sldId="423"/>
        </pc:sldMkLst>
        <pc:spChg chg="mod">
          <ac:chgData name="Emily Beasley" userId="6e3e2bf4-cf89-4fe0-ac6d-3a2de63b984c" providerId="ADAL" clId="{FD92D1DD-4680-497F-ABAB-9A04994128FA}" dt="2025-04-25T15:06:32.837" v="946" actId="1076"/>
          <ac:spMkLst>
            <pc:docMk/>
            <pc:sldMk cId="3918051026" sldId="423"/>
            <ac:spMk id="2" creationId="{EB4FCC91-4B41-4994-9B92-2D966843089B}"/>
          </ac:spMkLst>
        </pc:spChg>
        <pc:spChg chg="mod">
          <ac:chgData name="Emily Beasley" userId="6e3e2bf4-cf89-4fe0-ac6d-3a2de63b984c" providerId="ADAL" clId="{FD92D1DD-4680-497F-ABAB-9A04994128FA}" dt="2025-04-25T13:59:48.605" v="487" actId="14100"/>
          <ac:spMkLst>
            <pc:docMk/>
            <pc:sldMk cId="3918051026" sldId="423"/>
            <ac:spMk id="3" creationId="{F34A1599-658D-4C5C-9437-74C84C54E7AF}"/>
          </ac:spMkLst>
        </pc:spChg>
        <pc:spChg chg="mod">
          <ac:chgData name="Emily Beasley" userId="6e3e2bf4-cf89-4fe0-ac6d-3a2de63b984c" providerId="ADAL" clId="{FD92D1DD-4680-497F-ABAB-9A04994128FA}" dt="2025-04-25T14:00:09.713" v="489" actId="1076"/>
          <ac:spMkLst>
            <pc:docMk/>
            <pc:sldMk cId="3918051026" sldId="423"/>
            <ac:spMk id="6" creationId="{00000000-0000-0000-0000-000000000000}"/>
          </ac:spMkLst>
        </pc:spChg>
      </pc:sldChg>
      <pc:sldChg chg="delSp modSp mod modAnim">
        <pc:chgData name="Emily Beasley" userId="6e3e2bf4-cf89-4fe0-ac6d-3a2de63b984c" providerId="ADAL" clId="{FD92D1DD-4680-497F-ABAB-9A04994128FA}" dt="2025-04-25T15:07:07.699" v="951" actId="20577"/>
        <pc:sldMkLst>
          <pc:docMk/>
          <pc:sldMk cId="3030578749" sldId="424"/>
        </pc:sldMkLst>
        <pc:spChg chg="mod">
          <ac:chgData name="Emily Beasley" userId="6e3e2bf4-cf89-4fe0-ac6d-3a2de63b984c" providerId="ADAL" clId="{FD92D1DD-4680-497F-ABAB-9A04994128FA}" dt="2025-04-25T15:07:07.699" v="951" actId="20577"/>
          <ac:spMkLst>
            <pc:docMk/>
            <pc:sldMk cId="3030578749" sldId="424"/>
            <ac:spMk id="2" creationId="{F34A1599-658D-4C5C-9437-74C84C54E7AF}"/>
          </ac:spMkLst>
        </pc:spChg>
        <pc:spChg chg="mod">
          <ac:chgData name="Emily Beasley" userId="6e3e2bf4-cf89-4fe0-ac6d-3a2de63b984c" providerId="ADAL" clId="{FD92D1DD-4680-497F-ABAB-9A04994128FA}" dt="2025-04-25T15:06:09.495" v="939" actId="403"/>
          <ac:spMkLst>
            <pc:docMk/>
            <pc:sldMk cId="3030578749" sldId="424"/>
            <ac:spMk id="3" creationId="{00000000-0000-0000-0000-000000000000}"/>
          </ac:spMkLst>
        </pc:spChg>
        <pc:picChg chg="del">
          <ac:chgData name="Emily Beasley" userId="6e3e2bf4-cf89-4fe0-ac6d-3a2de63b984c" providerId="ADAL" clId="{FD92D1DD-4680-497F-ABAB-9A04994128FA}" dt="2025-04-25T13:49:49.545" v="437" actId="478"/>
          <ac:picMkLst>
            <pc:docMk/>
            <pc:sldMk cId="3030578749" sldId="424"/>
            <ac:picMk id="1026" creationId="{00000000-0000-0000-0000-000000000000}"/>
          </ac:picMkLst>
        </pc:picChg>
      </pc:sldChg>
      <pc:sldChg chg="modSp mod modAnim">
        <pc:chgData name="Emily Beasley" userId="6e3e2bf4-cf89-4fe0-ac6d-3a2de63b984c" providerId="ADAL" clId="{FD92D1DD-4680-497F-ABAB-9A04994128FA}" dt="2025-04-25T15:06:39.624" v="948" actId="403"/>
        <pc:sldMkLst>
          <pc:docMk/>
          <pc:sldMk cId="1371533590" sldId="426"/>
        </pc:sldMkLst>
        <pc:spChg chg="mod">
          <ac:chgData name="Emily Beasley" userId="6e3e2bf4-cf89-4fe0-ac6d-3a2de63b984c" providerId="ADAL" clId="{FD92D1DD-4680-497F-ABAB-9A04994128FA}" dt="2025-04-25T15:06:39.624" v="948" actId="403"/>
          <ac:spMkLst>
            <pc:docMk/>
            <pc:sldMk cId="1371533590" sldId="426"/>
            <ac:spMk id="2" creationId="{8A291CE0-6496-4D44-84A4-2E4CD070E697}"/>
          </ac:spMkLst>
        </pc:spChg>
        <pc:spChg chg="mod">
          <ac:chgData name="Emily Beasley" userId="6e3e2bf4-cf89-4fe0-ac6d-3a2de63b984c" providerId="ADAL" clId="{FD92D1DD-4680-497F-ABAB-9A04994128FA}" dt="2025-04-25T15:05:07.016" v="936" actId="11"/>
          <ac:spMkLst>
            <pc:docMk/>
            <pc:sldMk cId="1371533590" sldId="426"/>
            <ac:spMk id="3" creationId="{86DC2E89-B95A-784A-BA4E-BBE72CA81038}"/>
          </ac:spMkLst>
        </pc:spChg>
      </pc:sldChg>
      <pc:sldChg chg="delSp modSp mod setBg modClrScheme delAnim delDesignElem chgLayout">
        <pc:chgData name="Emily Beasley" userId="6e3e2bf4-cf89-4fe0-ac6d-3a2de63b984c" providerId="ADAL" clId="{FD92D1DD-4680-497F-ABAB-9A04994128FA}" dt="2025-04-25T14:41:51.395" v="769" actId="1076"/>
        <pc:sldMkLst>
          <pc:docMk/>
          <pc:sldMk cId="1151825086" sldId="428"/>
        </pc:sldMkLst>
        <pc:spChg chg="del">
          <ac:chgData name="Emily Beasley" userId="6e3e2bf4-cf89-4fe0-ac6d-3a2de63b984c" providerId="ADAL" clId="{FD92D1DD-4680-497F-ABAB-9A04994128FA}" dt="2025-04-25T14:41:47.030" v="768" actId="700"/>
          <ac:spMkLst>
            <pc:docMk/>
            <pc:sldMk cId="1151825086" sldId="428"/>
            <ac:spMk id="3" creationId="{74BE3E8B-E3AD-4AC6-BBC3-8A0988AF7EFD}"/>
          </ac:spMkLst>
        </pc:spChg>
        <pc:spChg chg="del">
          <ac:chgData name="Emily Beasley" userId="6e3e2bf4-cf89-4fe0-ac6d-3a2de63b984c" providerId="ADAL" clId="{FD92D1DD-4680-497F-ABAB-9A04994128FA}" dt="2025-04-25T14:41:47.030" v="768" actId="700"/>
          <ac:spMkLst>
            <pc:docMk/>
            <pc:sldMk cId="1151825086" sldId="428"/>
            <ac:spMk id="34" creationId="{9E085669-B98A-4058-A3EE-9CDCCD8CF8A7}"/>
          </ac:spMkLst>
        </pc:spChg>
        <pc:spChg chg="del">
          <ac:chgData name="Emily Beasley" userId="6e3e2bf4-cf89-4fe0-ac6d-3a2de63b984c" providerId="ADAL" clId="{FD92D1DD-4680-497F-ABAB-9A04994128FA}" dt="2025-04-25T14:41:47.030" v="768" actId="700"/>
          <ac:spMkLst>
            <pc:docMk/>
            <pc:sldMk cId="1151825086" sldId="428"/>
            <ac:spMk id="38" creationId="{469B4FDC-9532-4F57-AE3F-2E0DE717C19C}"/>
          </ac:spMkLst>
        </pc:spChg>
        <pc:spChg chg="del">
          <ac:chgData name="Emily Beasley" userId="6e3e2bf4-cf89-4fe0-ac6d-3a2de63b984c" providerId="ADAL" clId="{FD92D1DD-4680-497F-ABAB-9A04994128FA}" dt="2025-04-25T14:41:47.030" v="768" actId="700"/>
          <ac:spMkLst>
            <pc:docMk/>
            <pc:sldMk cId="1151825086" sldId="428"/>
            <ac:spMk id="40" creationId="{BB5D465D-4A19-4A72-8D6D-9CEEC1DFACD0}"/>
          </ac:spMkLst>
        </pc:spChg>
        <pc:picChg chg="mod">
          <ac:chgData name="Emily Beasley" userId="6e3e2bf4-cf89-4fe0-ac6d-3a2de63b984c" providerId="ADAL" clId="{FD92D1DD-4680-497F-ABAB-9A04994128FA}" dt="2025-04-25T14:41:51.395" v="769" actId="1076"/>
          <ac:picMkLst>
            <pc:docMk/>
            <pc:sldMk cId="1151825086" sldId="428"/>
            <ac:picMk id="4" creationId="{F9CFDBA7-F48F-46D9-8D16-A57740017C28}"/>
          </ac:picMkLst>
        </pc:picChg>
        <pc:cxnChg chg="del">
          <ac:chgData name="Emily Beasley" userId="6e3e2bf4-cf89-4fe0-ac6d-3a2de63b984c" providerId="ADAL" clId="{FD92D1DD-4680-497F-ABAB-9A04994128FA}" dt="2025-04-25T14:41:47.030" v="768" actId="700"/>
          <ac:cxnSpMkLst>
            <pc:docMk/>
            <pc:sldMk cId="1151825086" sldId="428"/>
            <ac:cxnSpMk id="36" creationId="{73A7C6B8-4726-4319-8661-22605DA41E8B}"/>
          </ac:cxnSpMkLst>
        </pc:cxnChg>
      </pc:sldChg>
      <pc:sldChg chg="addSp delSp modSp mod setBg modClrScheme delAnim delDesignElem chgLayout">
        <pc:chgData name="Emily Beasley" userId="6e3e2bf4-cf89-4fe0-ac6d-3a2de63b984c" providerId="ADAL" clId="{FD92D1DD-4680-497F-ABAB-9A04994128FA}" dt="2025-04-25T14:25:23.167" v="653" actId="1076"/>
        <pc:sldMkLst>
          <pc:docMk/>
          <pc:sldMk cId="1134373770" sldId="429"/>
        </pc:sldMkLst>
        <pc:spChg chg="del">
          <ac:chgData name="Emily Beasley" userId="6e3e2bf4-cf89-4fe0-ac6d-3a2de63b984c" providerId="ADAL" clId="{FD92D1DD-4680-497F-ABAB-9A04994128FA}" dt="2025-04-25T14:24:55.969" v="650" actId="700"/>
          <ac:spMkLst>
            <pc:docMk/>
            <pc:sldMk cId="1134373770" sldId="429"/>
            <ac:spMk id="3" creationId="{74BE3E8B-E3AD-4AC6-BBC3-8A0988AF7EFD}"/>
          </ac:spMkLst>
        </pc:spChg>
        <pc:spChg chg="add">
          <ac:chgData name="Emily Beasley" userId="6e3e2bf4-cf89-4fe0-ac6d-3a2de63b984c" providerId="ADAL" clId="{FD92D1DD-4680-497F-ABAB-9A04994128FA}" dt="2025-04-25T14:25:08.809" v="651" actId="26606"/>
          <ac:spMkLst>
            <pc:docMk/>
            <pc:sldMk cId="1134373770" sldId="429"/>
            <ac:spMk id="10" creationId="{2C7211D9-E545-4D00-9874-641EC7C7BD85}"/>
          </ac:spMkLst>
        </pc:spChg>
        <pc:spChg chg="add">
          <ac:chgData name="Emily Beasley" userId="6e3e2bf4-cf89-4fe0-ac6d-3a2de63b984c" providerId="ADAL" clId="{FD92D1DD-4680-497F-ABAB-9A04994128FA}" dt="2025-04-25T14:25:08.809" v="651" actId="26606"/>
          <ac:spMkLst>
            <pc:docMk/>
            <pc:sldMk cId="1134373770" sldId="429"/>
            <ac:spMk id="12" creationId="{5DBBC34A-8C43-4368-951E-A04EB7C00E32}"/>
          </ac:spMkLst>
        </pc:spChg>
        <pc:spChg chg="del">
          <ac:chgData name="Emily Beasley" userId="6e3e2bf4-cf89-4fe0-ac6d-3a2de63b984c" providerId="ADAL" clId="{FD92D1DD-4680-497F-ABAB-9A04994128FA}" dt="2025-04-25T14:24:55.969" v="650" actId="700"/>
          <ac:spMkLst>
            <pc:docMk/>
            <pc:sldMk cId="1134373770" sldId="429"/>
            <ac:spMk id="18" creationId="{CB7DDDFB-40AA-49DF-8CC0-2110FB01377E}"/>
          </ac:spMkLst>
        </pc:spChg>
        <pc:spChg chg="del">
          <ac:chgData name="Emily Beasley" userId="6e3e2bf4-cf89-4fe0-ac6d-3a2de63b984c" providerId="ADAL" clId="{FD92D1DD-4680-497F-ABAB-9A04994128FA}" dt="2025-04-25T14:24:55.969" v="650" actId="700"/>
          <ac:spMkLst>
            <pc:docMk/>
            <pc:sldMk cId="1134373770" sldId="429"/>
            <ac:spMk id="20" creationId="{590FBE95-F1FA-4B84-A331-ED3A64A6BEA4}"/>
          </ac:spMkLst>
        </pc:spChg>
        <pc:spChg chg="del">
          <ac:chgData name="Emily Beasley" userId="6e3e2bf4-cf89-4fe0-ac6d-3a2de63b984c" providerId="ADAL" clId="{FD92D1DD-4680-497F-ABAB-9A04994128FA}" dt="2025-04-25T14:24:55.969" v="650" actId="700"/>
          <ac:spMkLst>
            <pc:docMk/>
            <pc:sldMk cId="1134373770" sldId="429"/>
            <ac:spMk id="21" creationId="{4758D0B1-7F15-4582-8198-F5FF2D2EFE02}"/>
          </ac:spMkLst>
        </pc:spChg>
        <pc:picChg chg="mod">
          <ac:chgData name="Emily Beasley" userId="6e3e2bf4-cf89-4fe0-ac6d-3a2de63b984c" providerId="ADAL" clId="{FD92D1DD-4680-497F-ABAB-9A04994128FA}" dt="2025-04-25T14:25:23.167" v="653" actId="1076"/>
          <ac:picMkLst>
            <pc:docMk/>
            <pc:sldMk cId="1134373770" sldId="429"/>
            <ac:picMk id="5" creationId="{DAC9C3FB-01E5-C5AB-7BFF-6B95A5DD6E68}"/>
          </ac:picMkLst>
        </pc:picChg>
        <pc:cxnChg chg="del">
          <ac:chgData name="Emily Beasley" userId="6e3e2bf4-cf89-4fe0-ac6d-3a2de63b984c" providerId="ADAL" clId="{FD92D1DD-4680-497F-ABAB-9A04994128FA}" dt="2025-04-25T14:24:55.969" v="650" actId="700"/>
          <ac:cxnSpMkLst>
            <pc:docMk/>
            <pc:sldMk cId="1134373770" sldId="429"/>
            <ac:cxnSpMk id="19" creationId="{011DDDDD-6700-45E0-BAAD-E0545B1A1D5A}"/>
          </ac:cxnSpMkLst>
        </pc:cxnChg>
      </pc:sldChg>
      <pc:sldChg chg="modSp mod modAnim">
        <pc:chgData name="Emily Beasley" userId="6e3e2bf4-cf89-4fe0-ac6d-3a2de63b984c" providerId="ADAL" clId="{FD92D1DD-4680-497F-ABAB-9A04994128FA}" dt="2025-04-25T14:38:36.411" v="740"/>
        <pc:sldMkLst>
          <pc:docMk/>
          <pc:sldMk cId="2437957230" sldId="430"/>
        </pc:sldMkLst>
        <pc:spChg chg="mod">
          <ac:chgData name="Emily Beasley" userId="6e3e2bf4-cf89-4fe0-ac6d-3a2de63b984c" providerId="ADAL" clId="{FD92D1DD-4680-497F-ABAB-9A04994128FA}" dt="2025-04-25T14:38:36.411" v="740"/>
          <ac:spMkLst>
            <pc:docMk/>
            <pc:sldMk cId="2437957230" sldId="430"/>
            <ac:spMk id="2" creationId="{1899B83B-680F-8A25-5573-FE0F394A3E90}"/>
          </ac:spMkLst>
        </pc:spChg>
        <pc:picChg chg="mod modCrop">
          <ac:chgData name="Emily Beasley" userId="6e3e2bf4-cf89-4fe0-ac6d-3a2de63b984c" providerId="ADAL" clId="{FD92D1DD-4680-497F-ABAB-9A04994128FA}" dt="2025-04-25T14:37:55.562" v="738" actId="14100"/>
          <ac:picMkLst>
            <pc:docMk/>
            <pc:sldMk cId="2437957230" sldId="430"/>
            <ac:picMk id="5" creationId="{0E843FEE-D1BE-0D1B-7F74-1EEB03F867A5}"/>
          </ac:picMkLst>
        </pc:picChg>
      </pc:sldChg>
      <pc:sldChg chg="modSp mod modAnim">
        <pc:chgData name="Emily Beasley" userId="6e3e2bf4-cf89-4fe0-ac6d-3a2de63b984c" providerId="ADAL" clId="{FD92D1DD-4680-497F-ABAB-9A04994128FA}" dt="2025-04-25T14:38:43.399" v="741"/>
        <pc:sldMkLst>
          <pc:docMk/>
          <pc:sldMk cId="963758568" sldId="431"/>
        </pc:sldMkLst>
        <pc:spChg chg="mod">
          <ac:chgData name="Emily Beasley" userId="6e3e2bf4-cf89-4fe0-ac6d-3a2de63b984c" providerId="ADAL" clId="{FD92D1DD-4680-497F-ABAB-9A04994128FA}" dt="2025-04-25T14:38:43.399" v="741"/>
          <ac:spMkLst>
            <pc:docMk/>
            <pc:sldMk cId="963758568" sldId="431"/>
            <ac:spMk id="2" creationId="{A1FE94C6-800B-1C3A-7379-DD1606D60AB7}"/>
          </ac:spMkLst>
        </pc:spChg>
        <pc:picChg chg="mod">
          <ac:chgData name="Emily Beasley" userId="6e3e2bf4-cf89-4fe0-ac6d-3a2de63b984c" providerId="ADAL" clId="{FD92D1DD-4680-497F-ABAB-9A04994128FA}" dt="2025-04-25T14:37:30.377" v="734" actId="1076"/>
          <ac:picMkLst>
            <pc:docMk/>
            <pc:sldMk cId="963758568" sldId="431"/>
            <ac:picMk id="5" creationId="{89664B34-A8C3-A35B-6005-4E34C2ECF4DA}"/>
          </ac:picMkLst>
        </pc:picChg>
      </pc:sldChg>
      <pc:sldChg chg="modSp mod modAnim">
        <pc:chgData name="Emily Beasley" userId="6e3e2bf4-cf89-4fe0-ac6d-3a2de63b984c" providerId="ADAL" clId="{FD92D1DD-4680-497F-ABAB-9A04994128FA}" dt="2025-04-25T14:38:49.603" v="742"/>
        <pc:sldMkLst>
          <pc:docMk/>
          <pc:sldMk cId="913975208" sldId="432"/>
        </pc:sldMkLst>
        <pc:spChg chg="mod">
          <ac:chgData name="Emily Beasley" userId="6e3e2bf4-cf89-4fe0-ac6d-3a2de63b984c" providerId="ADAL" clId="{FD92D1DD-4680-497F-ABAB-9A04994128FA}" dt="2025-04-25T14:38:49.603" v="742"/>
          <ac:spMkLst>
            <pc:docMk/>
            <pc:sldMk cId="913975208" sldId="432"/>
            <ac:spMk id="2" creationId="{4CB9318D-A232-158A-C138-2995857B875A}"/>
          </ac:spMkLst>
        </pc:spChg>
        <pc:picChg chg="mod">
          <ac:chgData name="Emily Beasley" userId="6e3e2bf4-cf89-4fe0-ac6d-3a2de63b984c" providerId="ADAL" clId="{FD92D1DD-4680-497F-ABAB-9A04994128FA}" dt="2025-04-25T14:37:09.484" v="731" actId="1076"/>
          <ac:picMkLst>
            <pc:docMk/>
            <pc:sldMk cId="913975208" sldId="432"/>
            <ac:picMk id="5" creationId="{0876A27D-6D39-600C-E686-8D4B021AA8EE}"/>
          </ac:picMkLst>
        </pc:picChg>
      </pc:sldChg>
      <pc:sldChg chg="addSp delSp modSp mod modAnim">
        <pc:chgData name="Emily Beasley" userId="6e3e2bf4-cf89-4fe0-ac6d-3a2de63b984c" providerId="ADAL" clId="{FD92D1DD-4680-497F-ABAB-9A04994128FA}" dt="2025-04-25T14:38:55.250" v="743"/>
        <pc:sldMkLst>
          <pc:docMk/>
          <pc:sldMk cId="2892528750" sldId="433"/>
        </pc:sldMkLst>
        <pc:spChg chg="mod">
          <ac:chgData name="Emily Beasley" userId="6e3e2bf4-cf89-4fe0-ac6d-3a2de63b984c" providerId="ADAL" clId="{FD92D1DD-4680-497F-ABAB-9A04994128FA}" dt="2025-04-25T14:38:55.250" v="743"/>
          <ac:spMkLst>
            <pc:docMk/>
            <pc:sldMk cId="2892528750" sldId="433"/>
            <ac:spMk id="2" creationId="{2316C7DB-ADC9-C8B3-A9BA-0BA16D53CC73}"/>
          </ac:spMkLst>
        </pc:spChg>
        <pc:spChg chg="add">
          <ac:chgData name="Emily Beasley" userId="6e3e2bf4-cf89-4fe0-ac6d-3a2de63b984c" providerId="ADAL" clId="{FD92D1DD-4680-497F-ABAB-9A04994128FA}" dt="2025-04-25T14:06:44.041" v="538" actId="34122"/>
          <ac:spMkLst>
            <pc:docMk/>
            <pc:sldMk cId="2892528750" sldId="433"/>
            <ac:spMk id="17" creationId="{156E3FBB-DEB7-4D61-A697-79FB1A573710}"/>
          </ac:spMkLst>
        </pc:spChg>
        <pc:picChg chg="mod">
          <ac:chgData name="Emily Beasley" userId="6e3e2bf4-cf89-4fe0-ac6d-3a2de63b984c" providerId="ADAL" clId="{FD92D1DD-4680-497F-ABAB-9A04994128FA}" dt="2025-04-25T14:36:33.350" v="727" actId="1076"/>
          <ac:picMkLst>
            <pc:docMk/>
            <pc:sldMk cId="2892528750" sldId="433"/>
            <ac:picMk id="5" creationId="{A5A73823-E5E4-EFF7-EAAD-B780112B6369}"/>
          </ac:picMkLst>
        </pc:picChg>
        <pc:inkChg chg="del">
          <ac:chgData name="Emily Beasley" userId="6e3e2bf4-cf89-4fe0-ac6d-3a2de63b984c" providerId="ADAL" clId="{FD92D1DD-4680-497F-ABAB-9A04994128FA}" dt="2025-04-25T14:06:44.041" v="538" actId="34122"/>
          <ac:inkMkLst>
            <pc:docMk/>
            <pc:sldMk cId="2892528750" sldId="433"/>
            <ac:inkMk id="3" creationId="{A089731F-50C1-63D2-BBAD-0A24F075F43F}"/>
          </ac:inkMkLst>
        </pc:inkChg>
      </pc:sldChg>
      <pc:sldChg chg="modSp modAnim">
        <pc:chgData name="Emily Beasley" userId="6e3e2bf4-cf89-4fe0-ac6d-3a2de63b984c" providerId="ADAL" clId="{FD92D1DD-4680-497F-ABAB-9A04994128FA}" dt="2025-04-25T14:48:44.810" v="827"/>
        <pc:sldMkLst>
          <pc:docMk/>
          <pc:sldMk cId="3471270918" sldId="436"/>
        </pc:sldMkLst>
        <pc:spChg chg="mod">
          <ac:chgData name="Emily Beasley" userId="6e3e2bf4-cf89-4fe0-ac6d-3a2de63b984c" providerId="ADAL" clId="{FD92D1DD-4680-497F-ABAB-9A04994128FA}" dt="2025-04-25T14:48:44.810" v="827"/>
          <ac:spMkLst>
            <pc:docMk/>
            <pc:sldMk cId="3471270918" sldId="436"/>
            <ac:spMk id="2" creationId="{589F4616-4071-4C96-D8F2-F878944E48CC}"/>
          </ac:spMkLst>
        </pc:spChg>
        <pc:spChg chg="mod">
          <ac:chgData name="Emily Beasley" userId="6e3e2bf4-cf89-4fe0-ac6d-3a2de63b984c" providerId="ADAL" clId="{FD92D1DD-4680-497F-ABAB-9A04994128FA}" dt="2025-04-25T12:55:35.347" v="17" actId="123"/>
          <ac:spMkLst>
            <pc:docMk/>
            <pc:sldMk cId="3471270918" sldId="436"/>
            <ac:spMk id="3" creationId="{E89EF95C-304A-903A-81DC-5C26586E9D97}"/>
          </ac:spMkLst>
        </pc:spChg>
      </pc:sldChg>
      <pc:sldChg chg="modSp mod modAnim">
        <pc:chgData name="Emily Beasley" userId="6e3e2bf4-cf89-4fe0-ac6d-3a2de63b984c" providerId="ADAL" clId="{FD92D1DD-4680-497F-ABAB-9A04994128FA}" dt="2025-04-25T14:41:26.104" v="766" actId="1076"/>
        <pc:sldMkLst>
          <pc:docMk/>
          <pc:sldMk cId="2902543635" sldId="437"/>
        </pc:sldMkLst>
        <pc:spChg chg="mod">
          <ac:chgData name="Emily Beasley" userId="6e3e2bf4-cf89-4fe0-ac6d-3a2de63b984c" providerId="ADAL" clId="{FD92D1DD-4680-497F-ABAB-9A04994128FA}" dt="2025-04-25T14:40:27.947" v="755" actId="1076"/>
          <ac:spMkLst>
            <pc:docMk/>
            <pc:sldMk cId="2902543635" sldId="437"/>
            <ac:spMk id="2" creationId="{7B1B107D-AD4D-6CBE-49E8-32B1E510956D}"/>
          </ac:spMkLst>
        </pc:spChg>
        <pc:picChg chg="mod">
          <ac:chgData name="Emily Beasley" userId="6e3e2bf4-cf89-4fe0-ac6d-3a2de63b984c" providerId="ADAL" clId="{FD92D1DD-4680-497F-ABAB-9A04994128FA}" dt="2025-04-25T14:41:26.104" v="766" actId="1076"/>
          <ac:picMkLst>
            <pc:docMk/>
            <pc:sldMk cId="2902543635" sldId="437"/>
            <ac:picMk id="5" creationId="{F4BABD54-3FB4-C2E0-4CD7-08E60C64ED3F}"/>
          </ac:picMkLst>
        </pc:picChg>
      </pc:sldChg>
      <pc:sldChg chg="modSp mod modAnim">
        <pc:chgData name="Emily Beasley" userId="6e3e2bf4-cf89-4fe0-ac6d-3a2de63b984c" providerId="ADAL" clId="{FD92D1DD-4680-497F-ABAB-9A04994128FA}" dt="2025-04-25T14:40:47.322" v="757" actId="1076"/>
        <pc:sldMkLst>
          <pc:docMk/>
          <pc:sldMk cId="4238775130" sldId="438"/>
        </pc:sldMkLst>
        <pc:spChg chg="mod">
          <ac:chgData name="Emily Beasley" userId="6e3e2bf4-cf89-4fe0-ac6d-3a2de63b984c" providerId="ADAL" clId="{FD92D1DD-4680-497F-ABAB-9A04994128FA}" dt="2025-04-25T14:40:47.322" v="757" actId="1076"/>
          <ac:spMkLst>
            <pc:docMk/>
            <pc:sldMk cId="4238775130" sldId="438"/>
            <ac:spMk id="2" creationId="{A92D5360-487B-4C45-6AC5-7CEE18E8AC57}"/>
          </ac:spMkLst>
        </pc:spChg>
      </pc:sldChg>
      <pc:sldChg chg="modSp mod modAnim">
        <pc:chgData name="Emily Beasley" userId="6e3e2bf4-cf89-4fe0-ac6d-3a2de63b984c" providerId="ADAL" clId="{FD92D1DD-4680-497F-ABAB-9A04994128FA}" dt="2025-04-25T14:41:15.014" v="763" actId="732"/>
        <pc:sldMkLst>
          <pc:docMk/>
          <pc:sldMk cId="4157529988" sldId="439"/>
        </pc:sldMkLst>
        <pc:spChg chg="mod">
          <ac:chgData name="Emily Beasley" userId="6e3e2bf4-cf89-4fe0-ac6d-3a2de63b984c" providerId="ADAL" clId="{FD92D1DD-4680-497F-ABAB-9A04994128FA}" dt="2025-04-25T14:39:56.230" v="751"/>
          <ac:spMkLst>
            <pc:docMk/>
            <pc:sldMk cId="4157529988" sldId="439"/>
            <ac:spMk id="2" creationId="{7CDF2925-054E-EE74-B1B7-C82812553228}"/>
          </ac:spMkLst>
        </pc:spChg>
        <pc:picChg chg="mod modCrop">
          <ac:chgData name="Emily Beasley" userId="6e3e2bf4-cf89-4fe0-ac6d-3a2de63b984c" providerId="ADAL" clId="{FD92D1DD-4680-497F-ABAB-9A04994128FA}" dt="2025-04-25T14:41:15.014" v="763" actId="732"/>
          <ac:picMkLst>
            <pc:docMk/>
            <pc:sldMk cId="4157529988" sldId="439"/>
            <ac:picMk id="5" creationId="{ACFE85EF-0F98-C7F7-7A59-5C4AB23E7A57}"/>
          </ac:picMkLst>
        </pc:picChg>
      </pc:sldChg>
      <pc:sldChg chg="modSp mod modAnim">
        <pc:chgData name="Emily Beasley" userId="6e3e2bf4-cf89-4fe0-ac6d-3a2de63b984c" providerId="ADAL" clId="{FD92D1DD-4680-497F-ABAB-9A04994128FA}" dt="2025-04-25T14:41:01.567" v="759" actId="1076"/>
        <pc:sldMkLst>
          <pc:docMk/>
          <pc:sldMk cId="486771398" sldId="440"/>
        </pc:sldMkLst>
        <pc:spChg chg="mod">
          <ac:chgData name="Emily Beasley" userId="6e3e2bf4-cf89-4fe0-ac6d-3a2de63b984c" providerId="ADAL" clId="{FD92D1DD-4680-497F-ABAB-9A04994128FA}" dt="2025-04-25T14:40:37.156" v="756"/>
          <ac:spMkLst>
            <pc:docMk/>
            <pc:sldMk cId="486771398" sldId="440"/>
            <ac:spMk id="2" creationId="{46D58519-1AC1-888A-A359-4F79959E7EC9}"/>
          </ac:spMkLst>
        </pc:spChg>
        <pc:picChg chg="mod">
          <ac:chgData name="Emily Beasley" userId="6e3e2bf4-cf89-4fe0-ac6d-3a2de63b984c" providerId="ADAL" clId="{FD92D1DD-4680-497F-ABAB-9A04994128FA}" dt="2025-04-25T14:41:01.567" v="759" actId="1076"/>
          <ac:picMkLst>
            <pc:docMk/>
            <pc:sldMk cId="486771398" sldId="440"/>
            <ac:picMk id="5" creationId="{732A8000-25BC-1A21-FCFD-4B0986E6ADCD}"/>
          </ac:picMkLst>
        </pc:picChg>
      </pc:sldChg>
      <pc:sldChg chg="modSp mod modAnim">
        <pc:chgData name="Emily Beasley" userId="6e3e2bf4-cf89-4fe0-ac6d-3a2de63b984c" providerId="ADAL" clId="{FD92D1DD-4680-497F-ABAB-9A04994128FA}" dt="2025-04-25T15:00:41.825" v="921" actId="14100"/>
        <pc:sldMkLst>
          <pc:docMk/>
          <pc:sldMk cId="3735122976" sldId="448"/>
        </pc:sldMkLst>
        <pc:spChg chg="mod">
          <ac:chgData name="Emily Beasley" userId="6e3e2bf4-cf89-4fe0-ac6d-3a2de63b984c" providerId="ADAL" clId="{FD92D1DD-4680-497F-ABAB-9A04994128FA}" dt="2025-04-25T15:00:41.825" v="921" actId="14100"/>
          <ac:spMkLst>
            <pc:docMk/>
            <pc:sldMk cId="3735122976" sldId="448"/>
            <ac:spMk id="2" creationId="{F34A1599-658D-4C5C-9437-74C84C54E7AF}"/>
          </ac:spMkLst>
        </pc:spChg>
        <pc:spChg chg="mod">
          <ac:chgData name="Emily Beasley" userId="6e3e2bf4-cf89-4fe0-ac6d-3a2de63b984c" providerId="ADAL" clId="{FD92D1DD-4680-497F-ABAB-9A04994128FA}" dt="2025-04-25T15:00:18.534" v="919" actId="1076"/>
          <ac:spMkLst>
            <pc:docMk/>
            <pc:sldMk cId="3735122976" sldId="448"/>
            <ac:spMk id="3" creationId="{00000000-0000-0000-0000-000000000000}"/>
          </ac:spMkLst>
        </pc:spChg>
      </pc:sldChg>
      <pc:sldChg chg="addSp delSp modSp mod modClrScheme modAnim chgLayout">
        <pc:chgData name="Emily Beasley" userId="6e3e2bf4-cf89-4fe0-ac6d-3a2de63b984c" providerId="ADAL" clId="{FD92D1DD-4680-497F-ABAB-9A04994128FA}" dt="2025-04-25T14:39:01.636" v="744"/>
        <pc:sldMkLst>
          <pc:docMk/>
          <pc:sldMk cId="2899148098" sldId="454"/>
        </pc:sldMkLst>
        <pc:spChg chg="mod ord">
          <ac:chgData name="Emily Beasley" userId="6e3e2bf4-cf89-4fe0-ac6d-3a2de63b984c" providerId="ADAL" clId="{FD92D1DD-4680-497F-ABAB-9A04994128FA}" dt="2025-04-25T14:39:01.636" v="744"/>
          <ac:spMkLst>
            <pc:docMk/>
            <pc:sldMk cId="2899148098" sldId="454"/>
            <ac:spMk id="2" creationId="{2316C7DB-ADC9-C8B3-A9BA-0BA16D53CC73}"/>
          </ac:spMkLst>
        </pc:spChg>
        <pc:spChg chg="del">
          <ac:chgData name="Emily Beasley" userId="6e3e2bf4-cf89-4fe0-ac6d-3a2de63b984c" providerId="ADAL" clId="{FD92D1DD-4680-497F-ABAB-9A04994128FA}" dt="2025-04-25T14:35:44.767" v="721" actId="700"/>
          <ac:spMkLst>
            <pc:docMk/>
            <pc:sldMk cId="2899148098" sldId="454"/>
            <ac:spMk id="6" creationId="{12E345B7-451E-8EDA-EC19-DB6F0253878D}"/>
          </ac:spMkLst>
        </pc:spChg>
        <pc:spChg chg="add">
          <ac:chgData name="Emily Beasley" userId="6e3e2bf4-cf89-4fe0-ac6d-3a2de63b984c" providerId="ADAL" clId="{FD92D1DD-4680-497F-ABAB-9A04994128FA}" dt="2025-04-25T14:05:40.663" v="532" actId="34122"/>
          <ac:spMkLst>
            <pc:docMk/>
            <pc:sldMk cId="2899148098" sldId="454"/>
            <ac:spMk id="18" creationId="{3E1736F6-9D85-4D95-AD00-E7128C57EB05}"/>
          </ac:spMkLst>
        </pc:spChg>
        <pc:picChg chg="mod modCrop">
          <ac:chgData name="Emily Beasley" userId="6e3e2bf4-cf89-4fe0-ac6d-3a2de63b984c" providerId="ADAL" clId="{FD92D1DD-4680-497F-ABAB-9A04994128FA}" dt="2025-04-25T14:35:34.186" v="720" actId="1076"/>
          <ac:picMkLst>
            <pc:docMk/>
            <pc:sldMk cId="2899148098" sldId="454"/>
            <ac:picMk id="8" creationId="{5478944C-7DD0-B601-E0C2-C91C9E0C6F18}"/>
          </ac:picMkLst>
        </pc:picChg>
        <pc:inkChg chg="del">
          <ac:chgData name="Emily Beasley" userId="6e3e2bf4-cf89-4fe0-ac6d-3a2de63b984c" providerId="ADAL" clId="{FD92D1DD-4680-497F-ABAB-9A04994128FA}" dt="2025-04-25T14:05:40.663" v="532" actId="34122"/>
          <ac:inkMkLst>
            <pc:docMk/>
            <pc:sldMk cId="2899148098" sldId="454"/>
            <ac:inkMk id="3" creationId="{A089731F-50C1-63D2-BBAD-0A24F075F43F}"/>
          </ac:inkMkLst>
        </pc:inkChg>
      </pc:sldChg>
      <pc:sldChg chg="modSp mod modAnim">
        <pc:chgData name="Emily Beasley" userId="6e3e2bf4-cf89-4fe0-ac6d-3a2de63b984c" providerId="ADAL" clId="{FD92D1DD-4680-497F-ABAB-9A04994128FA}" dt="2025-04-25T14:39:05.285" v="745"/>
        <pc:sldMkLst>
          <pc:docMk/>
          <pc:sldMk cId="212156459" sldId="455"/>
        </pc:sldMkLst>
        <pc:spChg chg="mod">
          <ac:chgData name="Emily Beasley" userId="6e3e2bf4-cf89-4fe0-ac6d-3a2de63b984c" providerId="ADAL" clId="{FD92D1DD-4680-497F-ABAB-9A04994128FA}" dt="2025-04-25T14:39:05.285" v="745"/>
          <ac:spMkLst>
            <pc:docMk/>
            <pc:sldMk cId="212156459" sldId="455"/>
            <ac:spMk id="2" creationId="{2316C7DB-ADC9-C8B3-A9BA-0BA16D53CC73}"/>
          </ac:spMkLst>
        </pc:spChg>
        <pc:picChg chg="mod modCrop">
          <ac:chgData name="Emily Beasley" userId="6e3e2bf4-cf89-4fe0-ac6d-3a2de63b984c" providerId="ADAL" clId="{FD92D1DD-4680-497F-ABAB-9A04994128FA}" dt="2025-04-25T14:35:28.083" v="719" actId="1076"/>
          <ac:picMkLst>
            <pc:docMk/>
            <pc:sldMk cId="212156459" sldId="455"/>
            <ac:picMk id="7" creationId="{84EEA346-9E97-A1CF-ABCB-8299FBB7AF40}"/>
          </ac:picMkLst>
        </pc:picChg>
      </pc:sldChg>
      <pc:sldChg chg="modSp mod modAnim">
        <pc:chgData name="Emily Beasley" userId="6e3e2bf4-cf89-4fe0-ac6d-3a2de63b984c" providerId="ADAL" clId="{FD92D1DD-4680-497F-ABAB-9A04994128FA}" dt="2025-04-25T14:51:19.265" v="850" actId="14100"/>
        <pc:sldMkLst>
          <pc:docMk/>
          <pc:sldMk cId="236766425" sldId="456"/>
        </pc:sldMkLst>
        <pc:spChg chg="mod">
          <ac:chgData name="Emily Beasley" userId="6e3e2bf4-cf89-4fe0-ac6d-3a2de63b984c" providerId="ADAL" clId="{FD92D1DD-4680-497F-ABAB-9A04994128FA}" dt="2025-04-25T14:50:23.899" v="841"/>
          <ac:spMkLst>
            <pc:docMk/>
            <pc:sldMk cId="236766425" sldId="456"/>
            <ac:spMk id="2" creationId="{589F4616-4071-4C96-D8F2-F878944E48CC}"/>
          </ac:spMkLst>
        </pc:spChg>
        <pc:spChg chg="mod">
          <ac:chgData name="Emily Beasley" userId="6e3e2bf4-cf89-4fe0-ac6d-3a2de63b984c" providerId="ADAL" clId="{FD92D1DD-4680-497F-ABAB-9A04994128FA}" dt="2025-04-25T14:51:19.265" v="850" actId="14100"/>
          <ac:spMkLst>
            <pc:docMk/>
            <pc:sldMk cId="236766425" sldId="456"/>
            <ac:spMk id="3" creationId="{E89EF95C-304A-903A-81DC-5C26586E9D97}"/>
          </ac:spMkLst>
        </pc:spChg>
      </pc:sldChg>
      <pc:sldChg chg="modSp mod modAnim">
        <pc:chgData name="Emily Beasley" userId="6e3e2bf4-cf89-4fe0-ac6d-3a2de63b984c" providerId="ADAL" clId="{FD92D1DD-4680-497F-ABAB-9A04994128FA}" dt="2025-04-25T14:48:58.859" v="830" actId="14100"/>
        <pc:sldMkLst>
          <pc:docMk/>
          <pc:sldMk cId="2647603723" sldId="457"/>
        </pc:sldMkLst>
        <pc:spChg chg="mod">
          <ac:chgData name="Emily Beasley" userId="6e3e2bf4-cf89-4fe0-ac6d-3a2de63b984c" providerId="ADAL" clId="{FD92D1DD-4680-497F-ABAB-9A04994128FA}" dt="2025-04-25T14:48:58.859" v="830" actId="14100"/>
          <ac:spMkLst>
            <pc:docMk/>
            <pc:sldMk cId="2647603723" sldId="457"/>
            <ac:spMk id="2" creationId="{0BB8E498-3629-BAF4-205E-B48102201126}"/>
          </ac:spMkLst>
        </pc:spChg>
        <pc:spChg chg="mod">
          <ac:chgData name="Emily Beasley" userId="6e3e2bf4-cf89-4fe0-ac6d-3a2de63b984c" providerId="ADAL" clId="{FD92D1DD-4680-497F-ABAB-9A04994128FA}" dt="2025-04-25T12:57:05.723" v="23" actId="12"/>
          <ac:spMkLst>
            <pc:docMk/>
            <pc:sldMk cId="2647603723" sldId="457"/>
            <ac:spMk id="3" creationId="{66B88382-DE16-14E7-E025-A657C68BD941}"/>
          </ac:spMkLst>
        </pc:spChg>
      </pc:sldChg>
      <pc:sldChg chg="modSp mod modAnim">
        <pc:chgData name="Emily Beasley" userId="6e3e2bf4-cf89-4fe0-ac6d-3a2de63b984c" providerId="ADAL" clId="{FD92D1DD-4680-497F-ABAB-9A04994128FA}" dt="2025-04-25T14:49:24.665" v="834" actId="1076"/>
        <pc:sldMkLst>
          <pc:docMk/>
          <pc:sldMk cId="3253873012" sldId="458"/>
        </pc:sldMkLst>
        <pc:spChg chg="mod">
          <ac:chgData name="Emily Beasley" userId="6e3e2bf4-cf89-4fe0-ac6d-3a2de63b984c" providerId="ADAL" clId="{FD92D1DD-4680-497F-ABAB-9A04994128FA}" dt="2025-04-25T14:49:12.070" v="832" actId="255"/>
          <ac:spMkLst>
            <pc:docMk/>
            <pc:sldMk cId="3253873012" sldId="458"/>
            <ac:spMk id="2" creationId="{0BB8E498-3629-BAF4-205E-B48102201126}"/>
          </ac:spMkLst>
        </pc:spChg>
        <pc:spChg chg="mod">
          <ac:chgData name="Emily Beasley" userId="6e3e2bf4-cf89-4fe0-ac6d-3a2de63b984c" providerId="ADAL" clId="{FD92D1DD-4680-497F-ABAB-9A04994128FA}" dt="2025-04-25T14:49:20.086" v="833" actId="14100"/>
          <ac:spMkLst>
            <pc:docMk/>
            <pc:sldMk cId="3253873012" sldId="458"/>
            <ac:spMk id="3" creationId="{66B88382-DE16-14E7-E025-A657C68BD941}"/>
          </ac:spMkLst>
        </pc:spChg>
        <pc:picChg chg="mod">
          <ac:chgData name="Emily Beasley" userId="6e3e2bf4-cf89-4fe0-ac6d-3a2de63b984c" providerId="ADAL" clId="{FD92D1DD-4680-497F-ABAB-9A04994128FA}" dt="2025-04-25T14:49:24.665" v="834" actId="1076"/>
          <ac:picMkLst>
            <pc:docMk/>
            <pc:sldMk cId="3253873012" sldId="458"/>
            <ac:picMk id="9" creationId="{9B7C5084-2C41-9DFB-104E-F8F9AD2C59B7}"/>
          </ac:picMkLst>
        </pc:picChg>
      </pc:sldChg>
      <pc:sldChg chg="modSp mod modAnim">
        <pc:chgData name="Emily Beasley" userId="6e3e2bf4-cf89-4fe0-ac6d-3a2de63b984c" providerId="ADAL" clId="{FD92D1DD-4680-497F-ABAB-9A04994128FA}" dt="2025-04-25T14:49:50.521" v="838" actId="1076"/>
        <pc:sldMkLst>
          <pc:docMk/>
          <pc:sldMk cId="3024549576" sldId="459"/>
        </pc:sldMkLst>
        <pc:spChg chg="mod">
          <ac:chgData name="Emily Beasley" userId="6e3e2bf4-cf89-4fe0-ac6d-3a2de63b984c" providerId="ADAL" clId="{FD92D1DD-4680-497F-ABAB-9A04994128FA}" dt="2025-04-25T14:49:43.892" v="836"/>
          <ac:spMkLst>
            <pc:docMk/>
            <pc:sldMk cId="3024549576" sldId="459"/>
            <ac:spMk id="2" creationId="{589F4616-4071-4C96-D8F2-F878944E48CC}"/>
          </ac:spMkLst>
        </pc:spChg>
        <pc:spChg chg="mod">
          <ac:chgData name="Emily Beasley" userId="6e3e2bf4-cf89-4fe0-ac6d-3a2de63b984c" providerId="ADAL" clId="{FD92D1DD-4680-497F-ABAB-9A04994128FA}" dt="2025-04-25T14:49:48.459" v="837" actId="14100"/>
          <ac:spMkLst>
            <pc:docMk/>
            <pc:sldMk cId="3024549576" sldId="459"/>
            <ac:spMk id="3" creationId="{E89EF95C-304A-903A-81DC-5C26586E9D97}"/>
          </ac:spMkLst>
        </pc:spChg>
        <pc:picChg chg="mod">
          <ac:chgData name="Emily Beasley" userId="6e3e2bf4-cf89-4fe0-ac6d-3a2de63b984c" providerId="ADAL" clId="{FD92D1DD-4680-497F-ABAB-9A04994128FA}" dt="2025-04-25T14:49:50.521" v="838" actId="1076"/>
          <ac:picMkLst>
            <pc:docMk/>
            <pc:sldMk cId="3024549576" sldId="459"/>
            <ac:picMk id="5" creationId="{095A04CC-4EDD-05DF-5FCF-9E04571B17DE}"/>
          </ac:picMkLst>
        </pc:picChg>
      </pc:sldChg>
      <pc:sldChg chg="modSp mod modAnim">
        <pc:chgData name="Emily Beasley" userId="6e3e2bf4-cf89-4fe0-ac6d-3a2de63b984c" providerId="ADAL" clId="{FD92D1DD-4680-497F-ABAB-9A04994128FA}" dt="2025-04-25T14:51:59.587" v="856" actId="1076"/>
        <pc:sldMkLst>
          <pc:docMk/>
          <pc:sldMk cId="1922462508" sldId="460"/>
        </pc:sldMkLst>
        <pc:spChg chg="mod">
          <ac:chgData name="Emily Beasley" userId="6e3e2bf4-cf89-4fe0-ac6d-3a2de63b984c" providerId="ADAL" clId="{FD92D1DD-4680-497F-ABAB-9A04994128FA}" dt="2025-04-25T14:51:49.372" v="855"/>
          <ac:spMkLst>
            <pc:docMk/>
            <pc:sldMk cId="1922462508" sldId="460"/>
            <ac:spMk id="2" creationId="{589F4616-4071-4C96-D8F2-F878944E48CC}"/>
          </ac:spMkLst>
        </pc:spChg>
        <pc:spChg chg="mod">
          <ac:chgData name="Emily Beasley" userId="6e3e2bf4-cf89-4fe0-ac6d-3a2de63b984c" providerId="ADAL" clId="{FD92D1DD-4680-497F-ABAB-9A04994128FA}" dt="2025-04-25T14:51:46.201" v="854" actId="14100"/>
          <ac:spMkLst>
            <pc:docMk/>
            <pc:sldMk cId="1922462508" sldId="460"/>
            <ac:spMk id="3" creationId="{E89EF95C-304A-903A-81DC-5C26586E9D97}"/>
          </ac:spMkLst>
        </pc:spChg>
        <pc:picChg chg="mod modCrop">
          <ac:chgData name="Emily Beasley" userId="6e3e2bf4-cf89-4fe0-ac6d-3a2de63b984c" providerId="ADAL" clId="{FD92D1DD-4680-497F-ABAB-9A04994128FA}" dt="2025-04-25T14:51:59.587" v="856" actId="1076"/>
          <ac:picMkLst>
            <pc:docMk/>
            <pc:sldMk cId="1922462508" sldId="460"/>
            <ac:picMk id="5" creationId="{3A243847-3FC6-C3C5-A2E2-CEC09D68404B}"/>
          </ac:picMkLst>
        </pc:picChg>
      </pc:sldChg>
      <pc:sldChg chg="modSp mod modAnim">
        <pc:chgData name="Emily Beasley" userId="6e3e2bf4-cf89-4fe0-ac6d-3a2de63b984c" providerId="ADAL" clId="{FD92D1DD-4680-497F-ABAB-9A04994128FA}" dt="2025-04-25T14:51:37.919" v="853"/>
        <pc:sldMkLst>
          <pc:docMk/>
          <pc:sldMk cId="3868246414" sldId="461"/>
        </pc:sldMkLst>
        <pc:spChg chg="mod">
          <ac:chgData name="Emily Beasley" userId="6e3e2bf4-cf89-4fe0-ac6d-3a2de63b984c" providerId="ADAL" clId="{FD92D1DD-4680-497F-ABAB-9A04994128FA}" dt="2025-04-25T14:51:37.919" v="853"/>
          <ac:spMkLst>
            <pc:docMk/>
            <pc:sldMk cId="3868246414" sldId="461"/>
            <ac:spMk id="2" creationId="{589F4616-4071-4C96-D8F2-F878944E48CC}"/>
          </ac:spMkLst>
        </pc:spChg>
        <pc:spChg chg="mod">
          <ac:chgData name="Emily Beasley" userId="6e3e2bf4-cf89-4fe0-ac6d-3a2de63b984c" providerId="ADAL" clId="{FD92D1DD-4680-497F-ABAB-9A04994128FA}" dt="2025-04-25T14:51:32.407" v="852" actId="14100"/>
          <ac:spMkLst>
            <pc:docMk/>
            <pc:sldMk cId="3868246414" sldId="461"/>
            <ac:spMk id="3" creationId="{E89EF95C-304A-903A-81DC-5C26586E9D97}"/>
          </ac:spMkLst>
        </pc:spChg>
      </pc:sldChg>
      <pc:sldChg chg="modSp mod modClrScheme chgLayout">
        <pc:chgData name="Emily Beasley" userId="6e3e2bf4-cf89-4fe0-ac6d-3a2de63b984c" providerId="ADAL" clId="{FD92D1DD-4680-497F-ABAB-9A04994128FA}" dt="2025-04-25T14:25:53.748" v="655" actId="2710"/>
        <pc:sldMkLst>
          <pc:docMk/>
          <pc:sldMk cId="236990933" sldId="462"/>
        </pc:sldMkLst>
        <pc:spChg chg="mod ord">
          <ac:chgData name="Emily Beasley" userId="6e3e2bf4-cf89-4fe0-ac6d-3a2de63b984c" providerId="ADAL" clId="{FD92D1DD-4680-497F-ABAB-9A04994128FA}" dt="2025-04-25T14:20:17.983" v="632" actId="700"/>
          <ac:spMkLst>
            <pc:docMk/>
            <pc:sldMk cId="236990933" sldId="462"/>
            <ac:spMk id="2" creationId="{589F4616-4071-4C96-D8F2-F878944E48CC}"/>
          </ac:spMkLst>
        </pc:spChg>
        <pc:spChg chg="mod ord">
          <ac:chgData name="Emily Beasley" userId="6e3e2bf4-cf89-4fe0-ac6d-3a2de63b984c" providerId="ADAL" clId="{FD92D1DD-4680-497F-ABAB-9A04994128FA}" dt="2025-04-25T14:25:53.748" v="655" actId="2710"/>
          <ac:spMkLst>
            <pc:docMk/>
            <pc:sldMk cId="236990933" sldId="462"/>
            <ac:spMk id="3" creationId="{E89EF95C-304A-903A-81DC-5C26586E9D97}"/>
          </ac:spMkLst>
        </pc:spChg>
      </pc:sldChg>
      <pc:sldChg chg="modSp mod modClrScheme chgLayout">
        <pc:chgData name="Emily Beasley" userId="6e3e2bf4-cf89-4fe0-ac6d-3a2de63b984c" providerId="ADAL" clId="{FD92D1DD-4680-497F-ABAB-9A04994128FA}" dt="2025-04-25T14:29:06.250" v="669" actId="255"/>
        <pc:sldMkLst>
          <pc:docMk/>
          <pc:sldMk cId="4149251035" sldId="463"/>
        </pc:sldMkLst>
        <pc:spChg chg="mod ord">
          <ac:chgData name="Emily Beasley" userId="6e3e2bf4-cf89-4fe0-ac6d-3a2de63b984c" providerId="ADAL" clId="{FD92D1DD-4680-497F-ABAB-9A04994128FA}" dt="2025-04-25T14:20:04.844" v="629" actId="700"/>
          <ac:spMkLst>
            <pc:docMk/>
            <pc:sldMk cId="4149251035" sldId="463"/>
            <ac:spMk id="2" creationId="{256D16A1-DBF3-B275-E5DF-41A40A3BB60F}"/>
          </ac:spMkLst>
        </pc:spChg>
        <pc:spChg chg="mod ord">
          <ac:chgData name="Emily Beasley" userId="6e3e2bf4-cf89-4fe0-ac6d-3a2de63b984c" providerId="ADAL" clId="{FD92D1DD-4680-497F-ABAB-9A04994128FA}" dt="2025-04-25T14:29:06.250" v="669" actId="255"/>
          <ac:spMkLst>
            <pc:docMk/>
            <pc:sldMk cId="4149251035" sldId="463"/>
            <ac:spMk id="3" creationId="{3AACE07F-4BCF-900E-7AEC-EBE3FBF9C33C}"/>
          </ac:spMkLst>
        </pc:spChg>
      </pc:sldChg>
      <pc:sldChg chg="modSp mod modClrScheme chgLayout">
        <pc:chgData name="Emily Beasley" userId="6e3e2bf4-cf89-4fe0-ac6d-3a2de63b984c" providerId="ADAL" clId="{FD92D1DD-4680-497F-ABAB-9A04994128FA}" dt="2025-04-25T14:32:29.702" v="702" actId="255"/>
        <pc:sldMkLst>
          <pc:docMk/>
          <pc:sldMk cId="1071641350" sldId="464"/>
        </pc:sldMkLst>
        <pc:spChg chg="mod ord">
          <ac:chgData name="Emily Beasley" userId="6e3e2bf4-cf89-4fe0-ac6d-3a2de63b984c" providerId="ADAL" clId="{FD92D1DD-4680-497F-ABAB-9A04994128FA}" dt="2025-04-25T14:19:35.992" v="624" actId="700"/>
          <ac:spMkLst>
            <pc:docMk/>
            <pc:sldMk cId="1071641350" sldId="464"/>
            <ac:spMk id="2" creationId="{140635F7-B8EF-B8AB-CFB0-2D136425771E}"/>
          </ac:spMkLst>
        </pc:spChg>
        <pc:spChg chg="mod ord">
          <ac:chgData name="Emily Beasley" userId="6e3e2bf4-cf89-4fe0-ac6d-3a2de63b984c" providerId="ADAL" clId="{FD92D1DD-4680-497F-ABAB-9A04994128FA}" dt="2025-04-25T14:32:29.702" v="702" actId="255"/>
          <ac:spMkLst>
            <pc:docMk/>
            <pc:sldMk cId="1071641350" sldId="464"/>
            <ac:spMk id="3" creationId="{E105773B-1F43-47CE-1487-8AF34D2CB782}"/>
          </ac:spMkLst>
        </pc:spChg>
      </pc:sldChg>
      <pc:sldChg chg="modSp mod modClrScheme chgLayout">
        <pc:chgData name="Emily Beasley" userId="6e3e2bf4-cf89-4fe0-ac6d-3a2de63b984c" providerId="ADAL" clId="{FD92D1DD-4680-497F-ABAB-9A04994128FA}" dt="2025-04-25T14:30:14.304" v="677" actId="255"/>
        <pc:sldMkLst>
          <pc:docMk/>
          <pc:sldMk cId="1346341123" sldId="465"/>
        </pc:sldMkLst>
        <pc:spChg chg="mod ord">
          <ac:chgData name="Emily Beasley" userId="6e3e2bf4-cf89-4fe0-ac6d-3a2de63b984c" providerId="ADAL" clId="{FD92D1DD-4680-497F-ABAB-9A04994128FA}" dt="2025-04-25T14:19:15.939" v="621" actId="700"/>
          <ac:spMkLst>
            <pc:docMk/>
            <pc:sldMk cId="1346341123" sldId="465"/>
            <ac:spMk id="2" creationId="{07B63A96-7171-ECD9-E012-E8A566C86F7E}"/>
          </ac:spMkLst>
        </pc:spChg>
        <pc:spChg chg="mod ord">
          <ac:chgData name="Emily Beasley" userId="6e3e2bf4-cf89-4fe0-ac6d-3a2de63b984c" providerId="ADAL" clId="{FD92D1DD-4680-497F-ABAB-9A04994128FA}" dt="2025-04-25T14:30:14.304" v="677" actId="255"/>
          <ac:spMkLst>
            <pc:docMk/>
            <pc:sldMk cId="1346341123" sldId="465"/>
            <ac:spMk id="3" creationId="{9C9173A9-02EA-1862-F897-D7F818DBE06B}"/>
          </ac:spMkLst>
        </pc:spChg>
      </pc:sldChg>
      <pc:sldChg chg="modSp mod modClrScheme chgLayout">
        <pc:chgData name="Emily Beasley" userId="6e3e2bf4-cf89-4fe0-ac6d-3a2de63b984c" providerId="ADAL" clId="{FD92D1DD-4680-497F-ABAB-9A04994128FA}" dt="2025-04-25T14:32:07.879" v="701" actId="14100"/>
        <pc:sldMkLst>
          <pc:docMk/>
          <pc:sldMk cId="324309218" sldId="466"/>
        </pc:sldMkLst>
        <pc:spChg chg="mod ord">
          <ac:chgData name="Emily Beasley" userId="6e3e2bf4-cf89-4fe0-ac6d-3a2de63b984c" providerId="ADAL" clId="{FD92D1DD-4680-497F-ABAB-9A04994128FA}" dt="2025-04-25T14:15:33.502" v="599" actId="700"/>
          <ac:spMkLst>
            <pc:docMk/>
            <pc:sldMk cId="324309218" sldId="466"/>
            <ac:spMk id="2" creationId="{4AE116DC-9354-568C-1661-EEBC63A40893}"/>
          </ac:spMkLst>
        </pc:spChg>
        <pc:spChg chg="mod ord">
          <ac:chgData name="Emily Beasley" userId="6e3e2bf4-cf89-4fe0-ac6d-3a2de63b984c" providerId="ADAL" clId="{FD92D1DD-4680-497F-ABAB-9A04994128FA}" dt="2025-04-25T14:32:07.879" v="701" actId="14100"/>
          <ac:spMkLst>
            <pc:docMk/>
            <pc:sldMk cId="324309218" sldId="466"/>
            <ac:spMk id="3" creationId="{2071BCCE-FCF0-B720-4216-F979FE0FAC6E}"/>
          </ac:spMkLst>
        </pc:spChg>
      </pc:sldChg>
      <pc:sldChg chg="modSp mod modClrScheme chgLayout">
        <pc:chgData name="Emily Beasley" userId="6e3e2bf4-cf89-4fe0-ac6d-3a2de63b984c" providerId="ADAL" clId="{FD92D1DD-4680-497F-ABAB-9A04994128FA}" dt="2025-04-25T14:27:51.315" v="668" actId="255"/>
        <pc:sldMkLst>
          <pc:docMk/>
          <pc:sldMk cId="4289940505" sldId="467"/>
        </pc:sldMkLst>
        <pc:spChg chg="mod ord">
          <ac:chgData name="Emily Beasley" userId="6e3e2bf4-cf89-4fe0-ac6d-3a2de63b984c" providerId="ADAL" clId="{FD92D1DD-4680-497F-ABAB-9A04994128FA}" dt="2025-04-25T14:19:27.548" v="623" actId="700"/>
          <ac:spMkLst>
            <pc:docMk/>
            <pc:sldMk cId="4289940505" sldId="467"/>
            <ac:spMk id="2" creationId="{A89B9F67-CBE9-E761-6C77-37AFE27696DD}"/>
          </ac:spMkLst>
        </pc:spChg>
        <pc:spChg chg="mod ord">
          <ac:chgData name="Emily Beasley" userId="6e3e2bf4-cf89-4fe0-ac6d-3a2de63b984c" providerId="ADAL" clId="{FD92D1DD-4680-497F-ABAB-9A04994128FA}" dt="2025-04-25T14:27:51.315" v="668" actId="255"/>
          <ac:spMkLst>
            <pc:docMk/>
            <pc:sldMk cId="4289940505" sldId="467"/>
            <ac:spMk id="3" creationId="{35BD3D98-7C40-ECDF-5DD9-1B47AA00C89C}"/>
          </ac:spMkLst>
        </pc:spChg>
      </pc:sldChg>
      <pc:sldChg chg="modSp mod modClrScheme chgLayout">
        <pc:chgData name="Emily Beasley" userId="6e3e2bf4-cf89-4fe0-ac6d-3a2de63b984c" providerId="ADAL" clId="{FD92D1DD-4680-497F-ABAB-9A04994128FA}" dt="2025-04-25T14:38:16.642" v="739" actId="255"/>
        <pc:sldMkLst>
          <pc:docMk/>
          <pc:sldMk cId="1457128067" sldId="468"/>
        </pc:sldMkLst>
        <pc:spChg chg="mod ord">
          <ac:chgData name="Emily Beasley" userId="6e3e2bf4-cf89-4fe0-ac6d-3a2de63b984c" providerId="ADAL" clId="{FD92D1DD-4680-497F-ABAB-9A04994128FA}" dt="2025-04-25T14:17:28.497" v="607" actId="700"/>
          <ac:spMkLst>
            <pc:docMk/>
            <pc:sldMk cId="1457128067" sldId="468"/>
            <ac:spMk id="2" creationId="{9B45A653-35D4-4CA4-D8C7-1AEFDF11C506}"/>
          </ac:spMkLst>
        </pc:spChg>
        <pc:spChg chg="mod ord">
          <ac:chgData name="Emily Beasley" userId="6e3e2bf4-cf89-4fe0-ac6d-3a2de63b984c" providerId="ADAL" clId="{FD92D1DD-4680-497F-ABAB-9A04994128FA}" dt="2025-04-25T14:38:16.642" v="739" actId="255"/>
          <ac:spMkLst>
            <pc:docMk/>
            <pc:sldMk cId="1457128067" sldId="468"/>
            <ac:spMk id="3" creationId="{BD7C5E7E-E034-838C-F0F8-F1D0E79BE0D7}"/>
          </ac:spMkLst>
        </pc:spChg>
      </pc:sldChg>
      <pc:sldChg chg="modSp mod modClrScheme chgLayout">
        <pc:chgData name="Emily Beasley" userId="6e3e2bf4-cf89-4fe0-ac6d-3a2de63b984c" providerId="ADAL" clId="{FD92D1DD-4680-497F-ABAB-9A04994128FA}" dt="2025-04-25T14:31:40.505" v="700" actId="255"/>
        <pc:sldMkLst>
          <pc:docMk/>
          <pc:sldMk cId="529424016" sldId="469"/>
        </pc:sldMkLst>
        <pc:spChg chg="mod ord">
          <ac:chgData name="Emily Beasley" userId="6e3e2bf4-cf89-4fe0-ac6d-3a2de63b984c" providerId="ADAL" clId="{FD92D1DD-4680-497F-ABAB-9A04994128FA}" dt="2025-04-25T14:18:52.456" v="619" actId="14100"/>
          <ac:spMkLst>
            <pc:docMk/>
            <pc:sldMk cId="529424016" sldId="469"/>
            <ac:spMk id="2" creationId="{3E574E00-7736-21D8-2770-033CC0BDB4C0}"/>
          </ac:spMkLst>
        </pc:spChg>
        <pc:spChg chg="mod ord">
          <ac:chgData name="Emily Beasley" userId="6e3e2bf4-cf89-4fe0-ac6d-3a2de63b984c" providerId="ADAL" clId="{FD92D1DD-4680-497F-ABAB-9A04994128FA}" dt="2025-04-25T14:31:40.505" v="700" actId="255"/>
          <ac:spMkLst>
            <pc:docMk/>
            <pc:sldMk cId="529424016" sldId="469"/>
            <ac:spMk id="3" creationId="{1349F8BE-C5A3-6BC3-1602-6AA62A8ABE38}"/>
          </ac:spMkLst>
        </pc:spChg>
      </pc:sldChg>
      <pc:sldChg chg="delSp modSp mod modClrScheme chgLayout">
        <pc:chgData name="Emily Beasley" userId="6e3e2bf4-cf89-4fe0-ac6d-3a2de63b984c" providerId="ADAL" clId="{FD92D1DD-4680-497F-ABAB-9A04994128FA}" dt="2025-04-25T14:34:48.813" v="715" actId="1076"/>
        <pc:sldMkLst>
          <pc:docMk/>
          <pc:sldMk cId="2309537274" sldId="470"/>
        </pc:sldMkLst>
        <pc:spChg chg="del">
          <ac:chgData name="Emily Beasley" userId="6e3e2bf4-cf89-4fe0-ac6d-3a2de63b984c" providerId="ADAL" clId="{FD92D1DD-4680-497F-ABAB-9A04994128FA}" dt="2025-04-25T14:34:21.236" v="711" actId="700"/>
          <ac:spMkLst>
            <pc:docMk/>
            <pc:sldMk cId="2309537274" sldId="470"/>
            <ac:spMk id="2" creationId="{29B4E3DC-3C36-C18B-41E2-F7BE0A2DFB20}"/>
          </ac:spMkLst>
        </pc:spChg>
        <pc:spChg chg="del">
          <ac:chgData name="Emily Beasley" userId="6e3e2bf4-cf89-4fe0-ac6d-3a2de63b984c" providerId="ADAL" clId="{FD92D1DD-4680-497F-ABAB-9A04994128FA}" dt="2025-04-25T14:34:21.236" v="711" actId="700"/>
          <ac:spMkLst>
            <pc:docMk/>
            <pc:sldMk cId="2309537274" sldId="470"/>
            <ac:spMk id="3" creationId="{CDABC450-F223-0F66-46F8-578A9299C15F}"/>
          </ac:spMkLst>
        </pc:spChg>
        <pc:picChg chg="mod modCrop">
          <ac:chgData name="Emily Beasley" userId="6e3e2bf4-cf89-4fe0-ac6d-3a2de63b984c" providerId="ADAL" clId="{FD92D1DD-4680-497F-ABAB-9A04994128FA}" dt="2025-04-25T14:34:48.813" v="715" actId="1076"/>
          <ac:picMkLst>
            <pc:docMk/>
            <pc:sldMk cId="2309537274" sldId="470"/>
            <ac:picMk id="7" creationId="{1ADE7F22-381E-0D8B-CCC8-1CF4FB91E20B}"/>
          </ac:picMkLst>
        </pc:picChg>
      </pc:sldChg>
      <pc:sldChg chg="modSp mod modAnim">
        <pc:chgData name="Emily Beasley" userId="6e3e2bf4-cf89-4fe0-ac6d-3a2de63b984c" providerId="ADAL" clId="{FD92D1DD-4680-497F-ABAB-9A04994128FA}" dt="2025-04-25T14:45:44.200" v="806" actId="14100"/>
        <pc:sldMkLst>
          <pc:docMk/>
          <pc:sldMk cId="1105526837" sldId="473"/>
        </pc:sldMkLst>
        <pc:spChg chg="mod">
          <ac:chgData name="Emily Beasley" userId="6e3e2bf4-cf89-4fe0-ac6d-3a2de63b984c" providerId="ADAL" clId="{FD92D1DD-4680-497F-ABAB-9A04994128FA}" dt="2025-04-25T14:43:43.384" v="781"/>
          <ac:spMkLst>
            <pc:docMk/>
            <pc:sldMk cId="1105526837" sldId="473"/>
            <ac:spMk id="2" creationId="{A3C329AD-0CF3-1525-E9B8-0695814B8EAF}"/>
          </ac:spMkLst>
        </pc:spChg>
        <pc:spChg chg="mod">
          <ac:chgData name="Emily Beasley" userId="6e3e2bf4-cf89-4fe0-ac6d-3a2de63b984c" providerId="ADAL" clId="{FD92D1DD-4680-497F-ABAB-9A04994128FA}" dt="2025-04-25T14:45:44.200" v="806" actId="14100"/>
          <ac:spMkLst>
            <pc:docMk/>
            <pc:sldMk cId="1105526837" sldId="473"/>
            <ac:spMk id="3" creationId="{338F6BFF-05C0-FCF9-0A9C-E5169ABBE2FD}"/>
          </ac:spMkLst>
        </pc:spChg>
      </pc:sldChg>
      <pc:sldChg chg="modSp mod modAnim">
        <pc:chgData name="Emily Beasley" userId="6e3e2bf4-cf89-4fe0-ac6d-3a2de63b984c" providerId="ADAL" clId="{FD92D1DD-4680-497F-ABAB-9A04994128FA}" dt="2025-04-25T14:46:19.170" v="808"/>
        <pc:sldMkLst>
          <pc:docMk/>
          <pc:sldMk cId="1917695" sldId="475"/>
        </pc:sldMkLst>
        <pc:spChg chg="mod">
          <ac:chgData name="Emily Beasley" userId="6e3e2bf4-cf89-4fe0-ac6d-3a2de63b984c" providerId="ADAL" clId="{FD92D1DD-4680-497F-ABAB-9A04994128FA}" dt="2025-04-25T14:46:19.170" v="808"/>
          <ac:spMkLst>
            <pc:docMk/>
            <pc:sldMk cId="1917695" sldId="475"/>
            <ac:spMk id="2" creationId="{3960F07C-7070-625C-3BA1-309227F5B34D}"/>
          </ac:spMkLst>
        </pc:spChg>
        <pc:spChg chg="mod">
          <ac:chgData name="Emily Beasley" userId="6e3e2bf4-cf89-4fe0-ac6d-3a2de63b984c" providerId="ADAL" clId="{FD92D1DD-4680-497F-ABAB-9A04994128FA}" dt="2025-04-25T14:46:06.793" v="807" actId="948"/>
          <ac:spMkLst>
            <pc:docMk/>
            <pc:sldMk cId="1917695" sldId="475"/>
            <ac:spMk id="3" creationId="{DE607E3A-FBA8-4C07-7067-343B1B006CFB}"/>
          </ac:spMkLst>
        </pc:spChg>
      </pc:sldChg>
      <pc:sldChg chg="modSp mod">
        <pc:chgData name="Emily Beasley" userId="6e3e2bf4-cf89-4fe0-ac6d-3a2de63b984c" providerId="ADAL" clId="{FD92D1DD-4680-497F-ABAB-9A04994128FA}" dt="2025-04-25T14:48:27.106" v="824" actId="14100"/>
        <pc:sldMkLst>
          <pc:docMk/>
          <pc:sldMk cId="1444359800" sldId="477"/>
        </pc:sldMkLst>
        <pc:spChg chg="mod">
          <ac:chgData name="Emily Beasley" userId="6e3e2bf4-cf89-4fe0-ac6d-3a2de63b984c" providerId="ADAL" clId="{FD92D1DD-4680-497F-ABAB-9A04994128FA}" dt="2025-04-25T14:48:27.106" v="824" actId="14100"/>
          <ac:spMkLst>
            <pc:docMk/>
            <pc:sldMk cId="1444359800" sldId="477"/>
            <ac:spMk id="2" creationId="{E0850C28-3A53-9976-7039-9BF4C6337D16}"/>
          </ac:spMkLst>
        </pc:spChg>
        <pc:spChg chg="mod">
          <ac:chgData name="Emily Beasley" userId="6e3e2bf4-cf89-4fe0-ac6d-3a2de63b984c" providerId="ADAL" clId="{FD92D1DD-4680-497F-ABAB-9A04994128FA}" dt="2025-04-25T14:48:03.567" v="821" actId="14100"/>
          <ac:spMkLst>
            <pc:docMk/>
            <pc:sldMk cId="1444359800" sldId="477"/>
            <ac:spMk id="3" creationId="{50648345-2BEA-E104-CD76-6884179BC2FD}"/>
          </ac:spMkLst>
        </pc:spChg>
      </pc:sldChg>
      <pc:sldChg chg="modSp mod modAnim">
        <pc:chgData name="Emily Beasley" userId="6e3e2bf4-cf89-4fe0-ac6d-3a2de63b984c" providerId="ADAL" clId="{FD92D1DD-4680-497F-ABAB-9A04994128FA}" dt="2025-04-25T14:47:12.753" v="816" actId="14100"/>
        <pc:sldMkLst>
          <pc:docMk/>
          <pc:sldMk cId="1860930847" sldId="478"/>
        </pc:sldMkLst>
        <pc:spChg chg="mod">
          <ac:chgData name="Emily Beasley" userId="6e3e2bf4-cf89-4fe0-ac6d-3a2de63b984c" providerId="ADAL" clId="{FD92D1DD-4680-497F-ABAB-9A04994128FA}" dt="2025-04-25T14:46:24.811" v="809"/>
          <ac:spMkLst>
            <pc:docMk/>
            <pc:sldMk cId="1860930847" sldId="478"/>
            <ac:spMk id="2" creationId="{4383497F-AAD8-37DC-1D45-8EF4FB47FE70}"/>
          </ac:spMkLst>
        </pc:spChg>
        <pc:spChg chg="mod">
          <ac:chgData name="Emily Beasley" userId="6e3e2bf4-cf89-4fe0-ac6d-3a2de63b984c" providerId="ADAL" clId="{FD92D1DD-4680-497F-ABAB-9A04994128FA}" dt="2025-04-25T14:47:12.753" v="816" actId="14100"/>
          <ac:spMkLst>
            <pc:docMk/>
            <pc:sldMk cId="1860930847" sldId="478"/>
            <ac:spMk id="3" creationId="{0607338B-0787-2FF4-070E-F27D3FC6EB17}"/>
          </ac:spMkLst>
        </pc:spChg>
      </pc:sldChg>
      <pc:sldChg chg="modSp mod modAnim">
        <pc:chgData name="Emily Beasley" userId="6e3e2bf4-cf89-4fe0-ac6d-3a2de63b984c" providerId="ADAL" clId="{FD92D1DD-4680-497F-ABAB-9A04994128FA}" dt="2025-04-25T14:48:39.719" v="826" actId="14100"/>
        <pc:sldMkLst>
          <pc:docMk/>
          <pc:sldMk cId="1673924949" sldId="479"/>
        </pc:sldMkLst>
        <pc:spChg chg="mod">
          <ac:chgData name="Emily Beasley" userId="6e3e2bf4-cf89-4fe0-ac6d-3a2de63b984c" providerId="ADAL" clId="{FD92D1DD-4680-497F-ABAB-9A04994128FA}" dt="2025-04-25T14:48:39.719" v="826" actId="14100"/>
          <ac:spMkLst>
            <pc:docMk/>
            <pc:sldMk cId="1673924949" sldId="479"/>
            <ac:spMk id="2" creationId="{C24B3FF2-34D6-DA6E-20FC-06052D0A942E}"/>
          </ac:spMkLst>
        </pc:spChg>
        <pc:spChg chg="mod">
          <ac:chgData name="Emily Beasley" userId="6e3e2bf4-cf89-4fe0-ac6d-3a2de63b984c" providerId="ADAL" clId="{FD92D1DD-4680-497F-ABAB-9A04994128FA}" dt="2025-04-25T14:48:16.755" v="822" actId="14100"/>
          <ac:spMkLst>
            <pc:docMk/>
            <pc:sldMk cId="1673924949" sldId="479"/>
            <ac:spMk id="3" creationId="{1F55CC2F-742D-FD1C-A2F6-FC24C2826FB9}"/>
          </ac:spMkLst>
        </pc:spChg>
      </pc:sldChg>
      <pc:sldChg chg="modSp mod modAnim">
        <pc:chgData name="Emily Beasley" userId="6e3e2bf4-cf89-4fe0-ac6d-3a2de63b984c" providerId="ADAL" clId="{FD92D1DD-4680-497F-ABAB-9A04994128FA}" dt="2025-04-25T14:53:30.230" v="862" actId="255"/>
        <pc:sldMkLst>
          <pc:docMk/>
          <pc:sldMk cId="4027128482" sldId="480"/>
        </pc:sldMkLst>
        <pc:spChg chg="mod">
          <ac:chgData name="Emily Beasley" userId="6e3e2bf4-cf89-4fe0-ac6d-3a2de63b984c" providerId="ADAL" clId="{FD92D1DD-4680-497F-ABAB-9A04994128FA}" dt="2025-04-25T14:53:30.230" v="862" actId="255"/>
          <ac:spMkLst>
            <pc:docMk/>
            <pc:sldMk cId="4027128482" sldId="480"/>
            <ac:spMk id="2" creationId="{7810A5B4-B885-469C-482A-0998AE62F794}"/>
          </ac:spMkLst>
        </pc:spChg>
        <pc:spChg chg="mod">
          <ac:chgData name="Emily Beasley" userId="6e3e2bf4-cf89-4fe0-ac6d-3a2de63b984c" providerId="ADAL" clId="{FD92D1DD-4680-497F-ABAB-9A04994128FA}" dt="2025-04-25T13:17:23.348" v="152" actId="14100"/>
          <ac:spMkLst>
            <pc:docMk/>
            <pc:sldMk cId="4027128482" sldId="480"/>
            <ac:spMk id="3" creationId="{44E23E1C-1724-B8E6-4F5A-9201B201148D}"/>
          </ac:spMkLst>
        </pc:spChg>
      </pc:sldChg>
      <pc:sldChg chg="modSp mod modAnim">
        <pc:chgData name="Emily Beasley" userId="6e3e2bf4-cf89-4fe0-ac6d-3a2de63b984c" providerId="ADAL" clId="{FD92D1DD-4680-497F-ABAB-9A04994128FA}" dt="2025-04-25T14:53:49.485" v="863" actId="255"/>
        <pc:sldMkLst>
          <pc:docMk/>
          <pc:sldMk cId="3707293460" sldId="481"/>
        </pc:sldMkLst>
        <pc:spChg chg="mod">
          <ac:chgData name="Emily Beasley" userId="6e3e2bf4-cf89-4fe0-ac6d-3a2de63b984c" providerId="ADAL" clId="{FD92D1DD-4680-497F-ABAB-9A04994128FA}" dt="2025-04-25T14:53:49.485" v="863" actId="255"/>
          <ac:spMkLst>
            <pc:docMk/>
            <pc:sldMk cId="3707293460" sldId="481"/>
            <ac:spMk id="2" creationId="{4E9BC3D6-3EDD-64C3-C5F1-614288FED4F5}"/>
          </ac:spMkLst>
        </pc:spChg>
        <pc:spChg chg="mod">
          <ac:chgData name="Emily Beasley" userId="6e3e2bf4-cf89-4fe0-ac6d-3a2de63b984c" providerId="ADAL" clId="{FD92D1DD-4680-497F-ABAB-9A04994128FA}" dt="2025-04-25T13:18:02.703" v="158" actId="14100"/>
          <ac:spMkLst>
            <pc:docMk/>
            <pc:sldMk cId="3707293460" sldId="481"/>
            <ac:spMk id="3" creationId="{F8E1286B-E0ED-EB0C-BF5A-55B23793FA31}"/>
          </ac:spMkLst>
        </pc:spChg>
        <pc:picChg chg="mod">
          <ac:chgData name="Emily Beasley" userId="6e3e2bf4-cf89-4fe0-ac6d-3a2de63b984c" providerId="ADAL" clId="{FD92D1DD-4680-497F-ABAB-9A04994128FA}" dt="2025-04-25T13:18:39.152" v="162" actId="1076"/>
          <ac:picMkLst>
            <pc:docMk/>
            <pc:sldMk cId="3707293460" sldId="481"/>
            <ac:picMk id="5" creationId="{0640196A-0223-9FFA-54C9-E1D2751DB789}"/>
          </ac:picMkLst>
        </pc:picChg>
      </pc:sldChg>
      <pc:sldChg chg="modSp mod modAnim">
        <pc:chgData name="Emily Beasley" userId="6e3e2bf4-cf89-4fe0-ac6d-3a2de63b984c" providerId="ADAL" clId="{FD92D1DD-4680-497F-ABAB-9A04994128FA}" dt="2025-04-25T14:54:02.036" v="864" actId="255"/>
        <pc:sldMkLst>
          <pc:docMk/>
          <pc:sldMk cId="2419448665" sldId="482"/>
        </pc:sldMkLst>
        <pc:spChg chg="mod">
          <ac:chgData name="Emily Beasley" userId="6e3e2bf4-cf89-4fe0-ac6d-3a2de63b984c" providerId="ADAL" clId="{FD92D1DD-4680-497F-ABAB-9A04994128FA}" dt="2025-04-25T14:54:02.036" v="864" actId="255"/>
          <ac:spMkLst>
            <pc:docMk/>
            <pc:sldMk cId="2419448665" sldId="482"/>
            <ac:spMk id="2" creationId="{40F631BC-9012-E547-F53E-30E2EA8400E8}"/>
          </ac:spMkLst>
        </pc:spChg>
        <pc:spChg chg="mod">
          <ac:chgData name="Emily Beasley" userId="6e3e2bf4-cf89-4fe0-ac6d-3a2de63b984c" providerId="ADAL" clId="{FD92D1DD-4680-497F-ABAB-9A04994128FA}" dt="2025-04-25T13:25:21.772" v="194" actId="14100"/>
          <ac:spMkLst>
            <pc:docMk/>
            <pc:sldMk cId="2419448665" sldId="482"/>
            <ac:spMk id="3" creationId="{A51E9AE4-E8C6-A030-E2C3-94BCF39F56AD}"/>
          </ac:spMkLst>
        </pc:spChg>
      </pc:sldChg>
      <pc:sldChg chg="modSp mod modAnim">
        <pc:chgData name="Emily Beasley" userId="6e3e2bf4-cf89-4fe0-ac6d-3a2de63b984c" providerId="ADAL" clId="{FD92D1DD-4680-497F-ABAB-9A04994128FA}" dt="2025-04-25T14:54:08.305" v="865" actId="255"/>
        <pc:sldMkLst>
          <pc:docMk/>
          <pc:sldMk cId="491182961" sldId="483"/>
        </pc:sldMkLst>
        <pc:spChg chg="mod">
          <ac:chgData name="Emily Beasley" userId="6e3e2bf4-cf89-4fe0-ac6d-3a2de63b984c" providerId="ADAL" clId="{FD92D1DD-4680-497F-ABAB-9A04994128FA}" dt="2025-04-25T14:54:08.305" v="865" actId="255"/>
          <ac:spMkLst>
            <pc:docMk/>
            <pc:sldMk cId="491182961" sldId="483"/>
            <ac:spMk id="2" creationId="{B6B148D0-2CEC-75FE-3B5F-637DC19230B6}"/>
          </ac:spMkLst>
        </pc:spChg>
        <pc:spChg chg="mod">
          <ac:chgData name="Emily Beasley" userId="6e3e2bf4-cf89-4fe0-ac6d-3a2de63b984c" providerId="ADAL" clId="{FD92D1DD-4680-497F-ABAB-9A04994128FA}" dt="2025-04-25T13:21:05.396" v="178" actId="2710"/>
          <ac:spMkLst>
            <pc:docMk/>
            <pc:sldMk cId="491182961" sldId="483"/>
            <ac:spMk id="3" creationId="{8AD277CF-742C-8831-D5E8-9F13C5849EEF}"/>
          </ac:spMkLst>
        </pc:spChg>
      </pc:sldChg>
      <pc:sldChg chg="modSp mod">
        <pc:chgData name="Emily Beasley" userId="6e3e2bf4-cf89-4fe0-ac6d-3a2de63b984c" providerId="ADAL" clId="{FD92D1DD-4680-497F-ABAB-9A04994128FA}" dt="2025-04-25T14:54:19.112" v="866" actId="255"/>
        <pc:sldMkLst>
          <pc:docMk/>
          <pc:sldMk cId="1174877114" sldId="484"/>
        </pc:sldMkLst>
        <pc:spChg chg="mod">
          <ac:chgData name="Emily Beasley" userId="6e3e2bf4-cf89-4fe0-ac6d-3a2de63b984c" providerId="ADAL" clId="{FD92D1DD-4680-497F-ABAB-9A04994128FA}" dt="2025-04-25T14:54:19.112" v="866" actId="255"/>
          <ac:spMkLst>
            <pc:docMk/>
            <pc:sldMk cId="1174877114" sldId="484"/>
            <ac:spMk id="2" creationId="{C7F93AED-7CBA-A48C-6AA9-E8A4632673B5}"/>
          </ac:spMkLst>
        </pc:spChg>
        <pc:spChg chg="mod">
          <ac:chgData name="Emily Beasley" userId="6e3e2bf4-cf89-4fe0-ac6d-3a2de63b984c" providerId="ADAL" clId="{FD92D1DD-4680-497F-ABAB-9A04994128FA}" dt="2025-04-25T13:28:17.269" v="210" actId="5793"/>
          <ac:spMkLst>
            <pc:docMk/>
            <pc:sldMk cId="1174877114" sldId="484"/>
            <ac:spMk id="3" creationId="{66E58162-7CA5-7DEF-FA9F-B8666D263F4E}"/>
          </ac:spMkLst>
        </pc:spChg>
      </pc:sldChg>
      <pc:sldChg chg="modSp mod modAnim">
        <pc:chgData name="Emily Beasley" userId="6e3e2bf4-cf89-4fe0-ac6d-3a2de63b984c" providerId="ADAL" clId="{FD92D1DD-4680-497F-ABAB-9A04994128FA}" dt="2025-04-25T14:54:32.096" v="867" actId="255"/>
        <pc:sldMkLst>
          <pc:docMk/>
          <pc:sldMk cId="4277995978" sldId="485"/>
        </pc:sldMkLst>
        <pc:spChg chg="mod">
          <ac:chgData name="Emily Beasley" userId="6e3e2bf4-cf89-4fe0-ac6d-3a2de63b984c" providerId="ADAL" clId="{FD92D1DD-4680-497F-ABAB-9A04994128FA}" dt="2025-04-25T14:54:32.096" v="867" actId="255"/>
          <ac:spMkLst>
            <pc:docMk/>
            <pc:sldMk cId="4277995978" sldId="485"/>
            <ac:spMk id="2" creationId="{B18BFD64-B60E-A90D-E79F-6DD2F9986252}"/>
          </ac:spMkLst>
        </pc:spChg>
        <pc:spChg chg="mod">
          <ac:chgData name="Emily Beasley" userId="6e3e2bf4-cf89-4fe0-ac6d-3a2de63b984c" providerId="ADAL" clId="{FD92D1DD-4680-497F-ABAB-9A04994128FA}" dt="2025-04-25T13:30:47.752" v="227" actId="20577"/>
          <ac:spMkLst>
            <pc:docMk/>
            <pc:sldMk cId="4277995978" sldId="485"/>
            <ac:spMk id="3" creationId="{E44FE936-A88D-C86E-F102-E049C1B04686}"/>
          </ac:spMkLst>
        </pc:spChg>
      </pc:sldChg>
      <pc:sldChg chg="modSp mod modAnim">
        <pc:chgData name="Emily Beasley" userId="6e3e2bf4-cf89-4fe0-ac6d-3a2de63b984c" providerId="ADAL" clId="{FD92D1DD-4680-497F-ABAB-9A04994128FA}" dt="2025-04-25T14:54:41.683" v="868" actId="255"/>
        <pc:sldMkLst>
          <pc:docMk/>
          <pc:sldMk cId="3867996565" sldId="486"/>
        </pc:sldMkLst>
        <pc:spChg chg="mod">
          <ac:chgData name="Emily Beasley" userId="6e3e2bf4-cf89-4fe0-ac6d-3a2de63b984c" providerId="ADAL" clId="{FD92D1DD-4680-497F-ABAB-9A04994128FA}" dt="2025-04-25T14:54:41.683" v="868" actId="255"/>
          <ac:spMkLst>
            <pc:docMk/>
            <pc:sldMk cId="3867996565" sldId="486"/>
            <ac:spMk id="2" creationId="{CC63438A-3B5E-2C2F-8094-B37D3104C073}"/>
          </ac:spMkLst>
        </pc:spChg>
        <pc:spChg chg="mod">
          <ac:chgData name="Emily Beasley" userId="6e3e2bf4-cf89-4fe0-ac6d-3a2de63b984c" providerId="ADAL" clId="{FD92D1DD-4680-497F-ABAB-9A04994128FA}" dt="2025-04-25T13:32:03.054" v="237" actId="14100"/>
          <ac:spMkLst>
            <pc:docMk/>
            <pc:sldMk cId="3867996565" sldId="486"/>
            <ac:spMk id="3" creationId="{F347D93A-E5BC-1206-8D35-10C5C3867234}"/>
          </ac:spMkLst>
        </pc:spChg>
      </pc:sldChg>
      <pc:sldChg chg="modSp mod modAnim">
        <pc:chgData name="Emily Beasley" userId="6e3e2bf4-cf89-4fe0-ac6d-3a2de63b984c" providerId="ADAL" clId="{FD92D1DD-4680-497F-ABAB-9A04994128FA}" dt="2025-04-25T14:56:04.217" v="878" actId="14100"/>
        <pc:sldMkLst>
          <pc:docMk/>
          <pc:sldMk cId="2233083783" sldId="487"/>
        </pc:sldMkLst>
        <pc:spChg chg="mod">
          <ac:chgData name="Emily Beasley" userId="6e3e2bf4-cf89-4fe0-ac6d-3a2de63b984c" providerId="ADAL" clId="{FD92D1DD-4680-497F-ABAB-9A04994128FA}" dt="2025-04-25T14:55:03.833" v="871" actId="14100"/>
          <ac:spMkLst>
            <pc:docMk/>
            <pc:sldMk cId="2233083783" sldId="487"/>
            <ac:spMk id="2" creationId="{0A46A411-A2FA-1190-7FEF-EA5E570DE212}"/>
          </ac:spMkLst>
        </pc:spChg>
        <pc:spChg chg="mod">
          <ac:chgData name="Emily Beasley" userId="6e3e2bf4-cf89-4fe0-ac6d-3a2de63b984c" providerId="ADAL" clId="{FD92D1DD-4680-497F-ABAB-9A04994128FA}" dt="2025-04-25T14:56:04.217" v="878" actId="14100"/>
          <ac:spMkLst>
            <pc:docMk/>
            <pc:sldMk cId="2233083783" sldId="487"/>
            <ac:spMk id="3" creationId="{F9E38C81-B7FD-44A4-02F8-44B54C93BFDB}"/>
          </ac:spMkLst>
        </pc:spChg>
      </pc:sldChg>
      <pc:sldChg chg="modSp mod modAnim">
        <pc:chgData name="Emily Beasley" userId="6e3e2bf4-cf89-4fe0-ac6d-3a2de63b984c" providerId="ADAL" clId="{FD92D1DD-4680-497F-ABAB-9A04994128FA}" dt="2025-04-25T14:55:27.644" v="876" actId="255"/>
        <pc:sldMkLst>
          <pc:docMk/>
          <pc:sldMk cId="1792061029" sldId="488"/>
        </pc:sldMkLst>
        <pc:spChg chg="mod">
          <ac:chgData name="Emily Beasley" userId="6e3e2bf4-cf89-4fe0-ac6d-3a2de63b984c" providerId="ADAL" clId="{FD92D1DD-4680-497F-ABAB-9A04994128FA}" dt="2025-04-25T14:55:14.125" v="874" actId="14100"/>
          <ac:spMkLst>
            <pc:docMk/>
            <pc:sldMk cId="1792061029" sldId="488"/>
            <ac:spMk id="2" creationId="{B7AA2F09-FFC6-6DF0-85B0-7D1B1371AC08}"/>
          </ac:spMkLst>
        </pc:spChg>
        <pc:spChg chg="mod">
          <ac:chgData name="Emily Beasley" userId="6e3e2bf4-cf89-4fe0-ac6d-3a2de63b984c" providerId="ADAL" clId="{FD92D1DD-4680-497F-ABAB-9A04994128FA}" dt="2025-04-25T14:55:27.644" v="876" actId="255"/>
          <ac:spMkLst>
            <pc:docMk/>
            <pc:sldMk cId="1792061029" sldId="488"/>
            <ac:spMk id="3" creationId="{F2D48FDE-83A9-2488-69ED-16561902AE53}"/>
          </ac:spMkLst>
        </pc:spChg>
        <pc:picChg chg="mod">
          <ac:chgData name="Emily Beasley" userId="6e3e2bf4-cf89-4fe0-ac6d-3a2de63b984c" providerId="ADAL" clId="{FD92D1DD-4680-497F-ABAB-9A04994128FA}" dt="2025-04-25T13:33:25.552" v="247" actId="1076"/>
          <ac:picMkLst>
            <pc:docMk/>
            <pc:sldMk cId="1792061029" sldId="488"/>
            <ac:picMk id="7" creationId="{3A6C3B78-5E5E-FF04-ECD2-FD28EDC4D874}"/>
          </ac:picMkLst>
        </pc:picChg>
      </pc:sldChg>
      <pc:sldChg chg="modSp mod modAnim">
        <pc:chgData name="Emily Beasley" userId="6e3e2bf4-cf89-4fe0-ac6d-3a2de63b984c" providerId="ADAL" clId="{FD92D1DD-4680-497F-ABAB-9A04994128FA}" dt="2025-04-25T14:56:53.246" v="886" actId="14100"/>
        <pc:sldMkLst>
          <pc:docMk/>
          <pc:sldMk cId="341898771" sldId="489"/>
        </pc:sldMkLst>
        <pc:spChg chg="mod">
          <ac:chgData name="Emily Beasley" userId="6e3e2bf4-cf89-4fe0-ac6d-3a2de63b984c" providerId="ADAL" clId="{FD92D1DD-4680-497F-ABAB-9A04994128FA}" dt="2025-04-25T14:56:53.246" v="886" actId="14100"/>
          <ac:spMkLst>
            <pc:docMk/>
            <pc:sldMk cId="341898771" sldId="489"/>
            <ac:spMk id="2" creationId="{4AA287CF-0694-B31F-8603-8F5F2C34CDF0}"/>
          </ac:spMkLst>
        </pc:spChg>
        <pc:spChg chg="mod">
          <ac:chgData name="Emily Beasley" userId="6e3e2bf4-cf89-4fe0-ac6d-3a2de63b984c" providerId="ADAL" clId="{FD92D1DD-4680-497F-ABAB-9A04994128FA}" dt="2025-04-25T14:56:39.046" v="883" actId="14100"/>
          <ac:spMkLst>
            <pc:docMk/>
            <pc:sldMk cId="341898771" sldId="489"/>
            <ac:spMk id="3" creationId="{B7B1AE1C-C8EA-61FF-11D5-7EC82269E4E1}"/>
          </ac:spMkLst>
        </pc:spChg>
      </pc:sldChg>
      <pc:sldChg chg="modSp mod modAnim">
        <pc:chgData name="Emily Beasley" userId="6e3e2bf4-cf89-4fe0-ac6d-3a2de63b984c" providerId="ADAL" clId="{FD92D1DD-4680-497F-ABAB-9A04994128FA}" dt="2025-04-25T14:57:38.398" v="894" actId="1076"/>
        <pc:sldMkLst>
          <pc:docMk/>
          <pc:sldMk cId="1257127008" sldId="490"/>
        </pc:sldMkLst>
        <pc:spChg chg="mod">
          <ac:chgData name="Emily Beasley" userId="6e3e2bf4-cf89-4fe0-ac6d-3a2de63b984c" providerId="ADAL" clId="{FD92D1DD-4680-497F-ABAB-9A04994128FA}" dt="2025-04-25T14:57:29.683" v="892" actId="1076"/>
          <ac:spMkLst>
            <pc:docMk/>
            <pc:sldMk cId="1257127008" sldId="490"/>
            <ac:spMk id="2" creationId="{8C9118B6-EB98-2DDC-0A7D-74AB3DC79377}"/>
          </ac:spMkLst>
        </pc:spChg>
        <pc:spChg chg="mod">
          <ac:chgData name="Emily Beasley" userId="6e3e2bf4-cf89-4fe0-ac6d-3a2de63b984c" providerId="ADAL" clId="{FD92D1DD-4680-497F-ABAB-9A04994128FA}" dt="2025-04-25T14:57:17.618" v="889" actId="403"/>
          <ac:spMkLst>
            <pc:docMk/>
            <pc:sldMk cId="1257127008" sldId="490"/>
            <ac:spMk id="3" creationId="{3F730216-48BA-F5FF-CEB4-6F8B01545199}"/>
          </ac:spMkLst>
        </pc:spChg>
        <pc:picChg chg="mod">
          <ac:chgData name="Emily Beasley" userId="6e3e2bf4-cf89-4fe0-ac6d-3a2de63b984c" providerId="ADAL" clId="{FD92D1DD-4680-497F-ABAB-9A04994128FA}" dt="2025-04-25T14:57:38.398" v="894" actId="1076"/>
          <ac:picMkLst>
            <pc:docMk/>
            <pc:sldMk cId="1257127008" sldId="490"/>
            <ac:picMk id="5" creationId="{AA2A9DDB-010A-35CF-C569-424D2794678F}"/>
          </ac:picMkLst>
        </pc:picChg>
      </pc:sldChg>
      <pc:sldChg chg="modSp mod modAnim">
        <pc:chgData name="Emily Beasley" userId="6e3e2bf4-cf89-4fe0-ac6d-3a2de63b984c" providerId="ADAL" clId="{FD92D1DD-4680-497F-ABAB-9A04994128FA}" dt="2025-04-25T14:58:19.769" v="904" actId="1076"/>
        <pc:sldMkLst>
          <pc:docMk/>
          <pc:sldMk cId="444375491" sldId="491"/>
        </pc:sldMkLst>
        <pc:spChg chg="mod">
          <ac:chgData name="Emily Beasley" userId="6e3e2bf4-cf89-4fe0-ac6d-3a2de63b984c" providerId="ADAL" clId="{FD92D1DD-4680-497F-ABAB-9A04994128FA}" dt="2025-04-25T14:58:19.769" v="904" actId="1076"/>
          <ac:spMkLst>
            <pc:docMk/>
            <pc:sldMk cId="444375491" sldId="491"/>
            <ac:spMk id="2" creationId="{4A96705C-75F8-2B6E-39A3-C34E96CEEA77}"/>
          </ac:spMkLst>
        </pc:spChg>
        <pc:spChg chg="mod">
          <ac:chgData name="Emily Beasley" userId="6e3e2bf4-cf89-4fe0-ac6d-3a2de63b984c" providerId="ADAL" clId="{FD92D1DD-4680-497F-ABAB-9A04994128FA}" dt="2025-04-25T14:58:05.686" v="900" actId="255"/>
          <ac:spMkLst>
            <pc:docMk/>
            <pc:sldMk cId="444375491" sldId="491"/>
            <ac:spMk id="3" creationId="{EEA744B4-C1ED-89BC-3391-B6C34F9E500B}"/>
          </ac:spMkLst>
        </pc:spChg>
        <pc:picChg chg="mod modCrop">
          <ac:chgData name="Emily Beasley" userId="6e3e2bf4-cf89-4fe0-ac6d-3a2de63b984c" providerId="ADAL" clId="{FD92D1DD-4680-497F-ABAB-9A04994128FA}" dt="2025-04-25T14:57:55.405" v="899" actId="1076"/>
          <ac:picMkLst>
            <pc:docMk/>
            <pc:sldMk cId="444375491" sldId="491"/>
            <ac:picMk id="6" creationId="{0D9C6C9D-0163-5931-647C-B30B7DC8BB1A}"/>
          </ac:picMkLst>
        </pc:picChg>
      </pc:sldChg>
      <pc:sldChg chg="modSp mod modAnim">
        <pc:chgData name="Emily Beasley" userId="6e3e2bf4-cf89-4fe0-ac6d-3a2de63b984c" providerId="ADAL" clId="{FD92D1DD-4680-497F-ABAB-9A04994128FA}" dt="2025-04-25T14:59:37.954" v="913" actId="1076"/>
        <pc:sldMkLst>
          <pc:docMk/>
          <pc:sldMk cId="2463879542" sldId="492"/>
        </pc:sldMkLst>
        <pc:spChg chg="mod">
          <ac:chgData name="Emily Beasley" userId="6e3e2bf4-cf89-4fe0-ac6d-3a2de63b984c" providerId="ADAL" clId="{FD92D1DD-4680-497F-ABAB-9A04994128FA}" dt="2025-04-25T14:59:37.954" v="913" actId="1076"/>
          <ac:spMkLst>
            <pc:docMk/>
            <pc:sldMk cId="2463879542" sldId="492"/>
            <ac:spMk id="2" creationId="{E0516BBE-BB8F-371C-68B6-27778B479533}"/>
          </ac:spMkLst>
        </pc:spChg>
        <pc:spChg chg="mod">
          <ac:chgData name="Emily Beasley" userId="6e3e2bf4-cf89-4fe0-ac6d-3a2de63b984c" providerId="ADAL" clId="{FD92D1DD-4680-497F-ABAB-9A04994128FA}" dt="2025-04-25T14:59:16.131" v="909" actId="404"/>
          <ac:spMkLst>
            <pc:docMk/>
            <pc:sldMk cId="2463879542" sldId="492"/>
            <ac:spMk id="3" creationId="{034FD648-5620-379A-8B04-ECE566667069}"/>
          </ac:spMkLst>
        </pc:spChg>
      </pc:sldChg>
      <pc:sldMasterChg chg="setBg">
        <pc:chgData name="Emily Beasley" userId="6e3e2bf4-cf89-4fe0-ac6d-3a2de63b984c" providerId="ADAL" clId="{FD92D1DD-4680-497F-ABAB-9A04994128FA}" dt="2025-04-25T14:21:21.439" v="636"/>
        <pc:sldMasterMkLst>
          <pc:docMk/>
          <pc:sldMasterMk cId="1779402169" sldId="2147483761"/>
        </pc:sldMasterMkLst>
      </pc:sldMasterChg>
      <pc:sldMasterChg chg="del delSldLayout">
        <pc:chgData name="Emily Beasley" userId="6e3e2bf4-cf89-4fe0-ac6d-3a2de63b984c" providerId="ADAL" clId="{FD92D1DD-4680-497F-ABAB-9A04994128FA}" dt="2025-04-25T14:20:36.737" v="634" actId="700"/>
        <pc:sldMasterMkLst>
          <pc:docMk/>
          <pc:sldMasterMk cId="192084380" sldId="2147483812"/>
        </pc:sldMasterMkLst>
        <pc:sldLayoutChg chg="del">
          <pc:chgData name="Emily Beasley" userId="6e3e2bf4-cf89-4fe0-ac6d-3a2de63b984c" providerId="ADAL" clId="{FD92D1DD-4680-497F-ABAB-9A04994128FA}" dt="2025-04-25T14:20:36.737" v="634" actId="700"/>
          <pc:sldLayoutMkLst>
            <pc:docMk/>
            <pc:sldMasterMk cId="192084380" sldId="2147483812"/>
            <pc:sldLayoutMk cId="1823994795" sldId="2147483813"/>
          </pc:sldLayoutMkLst>
        </pc:sldLayoutChg>
        <pc:sldLayoutChg chg="del">
          <pc:chgData name="Emily Beasley" userId="6e3e2bf4-cf89-4fe0-ac6d-3a2de63b984c" providerId="ADAL" clId="{FD92D1DD-4680-497F-ABAB-9A04994128FA}" dt="2025-04-25T14:20:36.737" v="634" actId="700"/>
          <pc:sldLayoutMkLst>
            <pc:docMk/>
            <pc:sldMasterMk cId="192084380" sldId="2147483812"/>
            <pc:sldLayoutMk cId="2875521524" sldId="2147483814"/>
          </pc:sldLayoutMkLst>
        </pc:sldLayoutChg>
        <pc:sldLayoutChg chg="del">
          <pc:chgData name="Emily Beasley" userId="6e3e2bf4-cf89-4fe0-ac6d-3a2de63b984c" providerId="ADAL" clId="{FD92D1DD-4680-497F-ABAB-9A04994128FA}" dt="2025-04-25T14:20:36.737" v="634" actId="700"/>
          <pc:sldLayoutMkLst>
            <pc:docMk/>
            <pc:sldMasterMk cId="192084380" sldId="2147483812"/>
            <pc:sldLayoutMk cId="4281234082" sldId="2147483815"/>
          </pc:sldLayoutMkLst>
        </pc:sldLayoutChg>
        <pc:sldLayoutChg chg="del">
          <pc:chgData name="Emily Beasley" userId="6e3e2bf4-cf89-4fe0-ac6d-3a2de63b984c" providerId="ADAL" clId="{FD92D1DD-4680-497F-ABAB-9A04994128FA}" dt="2025-04-25T14:20:36.737" v="634" actId="700"/>
          <pc:sldLayoutMkLst>
            <pc:docMk/>
            <pc:sldMasterMk cId="192084380" sldId="2147483812"/>
            <pc:sldLayoutMk cId="1666232087" sldId="2147483816"/>
          </pc:sldLayoutMkLst>
        </pc:sldLayoutChg>
        <pc:sldLayoutChg chg="del">
          <pc:chgData name="Emily Beasley" userId="6e3e2bf4-cf89-4fe0-ac6d-3a2de63b984c" providerId="ADAL" clId="{FD92D1DD-4680-497F-ABAB-9A04994128FA}" dt="2025-04-25T14:20:36.737" v="634" actId="700"/>
          <pc:sldLayoutMkLst>
            <pc:docMk/>
            <pc:sldMasterMk cId="192084380" sldId="2147483812"/>
            <pc:sldLayoutMk cId="3719531138" sldId="2147483817"/>
          </pc:sldLayoutMkLst>
        </pc:sldLayoutChg>
        <pc:sldLayoutChg chg="del">
          <pc:chgData name="Emily Beasley" userId="6e3e2bf4-cf89-4fe0-ac6d-3a2de63b984c" providerId="ADAL" clId="{FD92D1DD-4680-497F-ABAB-9A04994128FA}" dt="2025-04-25T14:20:36.737" v="634" actId="700"/>
          <pc:sldLayoutMkLst>
            <pc:docMk/>
            <pc:sldMasterMk cId="192084380" sldId="2147483812"/>
            <pc:sldLayoutMk cId="3016062284" sldId="2147483818"/>
          </pc:sldLayoutMkLst>
        </pc:sldLayoutChg>
        <pc:sldLayoutChg chg="del">
          <pc:chgData name="Emily Beasley" userId="6e3e2bf4-cf89-4fe0-ac6d-3a2de63b984c" providerId="ADAL" clId="{FD92D1DD-4680-497F-ABAB-9A04994128FA}" dt="2025-04-25T14:20:36.737" v="634" actId="700"/>
          <pc:sldLayoutMkLst>
            <pc:docMk/>
            <pc:sldMasterMk cId="192084380" sldId="2147483812"/>
            <pc:sldLayoutMk cId="2102980914" sldId="2147483819"/>
          </pc:sldLayoutMkLst>
        </pc:sldLayoutChg>
        <pc:sldLayoutChg chg="del">
          <pc:chgData name="Emily Beasley" userId="6e3e2bf4-cf89-4fe0-ac6d-3a2de63b984c" providerId="ADAL" clId="{FD92D1DD-4680-497F-ABAB-9A04994128FA}" dt="2025-04-25T14:20:36.737" v="634" actId="700"/>
          <pc:sldLayoutMkLst>
            <pc:docMk/>
            <pc:sldMasterMk cId="192084380" sldId="2147483812"/>
            <pc:sldLayoutMk cId="3847681739" sldId="2147483820"/>
          </pc:sldLayoutMkLst>
        </pc:sldLayoutChg>
        <pc:sldLayoutChg chg="del">
          <pc:chgData name="Emily Beasley" userId="6e3e2bf4-cf89-4fe0-ac6d-3a2de63b984c" providerId="ADAL" clId="{FD92D1DD-4680-497F-ABAB-9A04994128FA}" dt="2025-04-25T14:20:36.737" v="634" actId="700"/>
          <pc:sldLayoutMkLst>
            <pc:docMk/>
            <pc:sldMasterMk cId="192084380" sldId="2147483812"/>
            <pc:sldLayoutMk cId="4186061881" sldId="2147483821"/>
          </pc:sldLayoutMkLst>
        </pc:sldLayoutChg>
        <pc:sldLayoutChg chg="del">
          <pc:chgData name="Emily Beasley" userId="6e3e2bf4-cf89-4fe0-ac6d-3a2de63b984c" providerId="ADAL" clId="{FD92D1DD-4680-497F-ABAB-9A04994128FA}" dt="2025-04-25T14:20:36.737" v="634" actId="700"/>
          <pc:sldLayoutMkLst>
            <pc:docMk/>
            <pc:sldMasterMk cId="192084380" sldId="2147483812"/>
            <pc:sldLayoutMk cId="3894736619" sldId="2147483822"/>
          </pc:sldLayoutMkLst>
        </pc:sldLayoutChg>
        <pc:sldLayoutChg chg="del">
          <pc:chgData name="Emily Beasley" userId="6e3e2bf4-cf89-4fe0-ac6d-3a2de63b984c" providerId="ADAL" clId="{FD92D1DD-4680-497F-ABAB-9A04994128FA}" dt="2025-04-25T14:20:36.737" v="634" actId="700"/>
          <pc:sldLayoutMkLst>
            <pc:docMk/>
            <pc:sldMasterMk cId="192084380" sldId="2147483812"/>
            <pc:sldLayoutMk cId="4107354377" sldId="214748382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D595C-27CD-42ED-80E1-268DA710D137}"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42BDC-2FC2-4BC9-ADAE-14379046BAF4}" type="slidenum">
              <a:rPr lang="en-US" smtClean="0"/>
              <a:t>‹#›</a:t>
            </a:fld>
            <a:endParaRPr lang="en-US"/>
          </a:p>
        </p:txBody>
      </p:sp>
    </p:spTree>
    <p:extLst>
      <p:ext uri="{BB962C8B-B14F-4D97-AF65-F5344CB8AC3E}">
        <p14:creationId xmlns:p14="http://schemas.microsoft.com/office/powerpoint/2010/main" val="248502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642BDC-2FC2-4BC9-ADAE-14379046BAF4}" type="slidenum">
              <a:rPr lang="en-US" smtClean="0"/>
              <a:t>1</a:t>
            </a:fld>
            <a:endParaRPr lang="en-US"/>
          </a:p>
        </p:txBody>
      </p:sp>
    </p:spTree>
    <p:extLst>
      <p:ext uri="{BB962C8B-B14F-4D97-AF65-F5344CB8AC3E}">
        <p14:creationId xmlns:p14="http://schemas.microsoft.com/office/powerpoint/2010/main" val="263128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642BDC-2FC2-4BC9-ADAE-14379046BAF4}" type="slidenum">
              <a:rPr lang="en-US" smtClean="0"/>
              <a:t>54</a:t>
            </a:fld>
            <a:endParaRPr lang="en-US"/>
          </a:p>
        </p:txBody>
      </p:sp>
    </p:spTree>
    <p:extLst>
      <p:ext uri="{BB962C8B-B14F-4D97-AF65-F5344CB8AC3E}">
        <p14:creationId xmlns:p14="http://schemas.microsoft.com/office/powerpoint/2010/main" val="259626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9D082-C824-FB3F-3B11-DCF48EFF9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2181D-3BEB-F027-E85E-E15D92D9A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21109-C099-6204-8BE9-7B996900CB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F4F8DC-984B-E6C6-5751-614AC47D98EF}"/>
              </a:ext>
            </a:extLst>
          </p:cNvPr>
          <p:cNvSpPr>
            <a:spLocks noGrp="1"/>
          </p:cNvSpPr>
          <p:nvPr>
            <p:ph type="sldNum" sz="quarter" idx="5"/>
          </p:nvPr>
        </p:nvSpPr>
        <p:spPr/>
        <p:txBody>
          <a:bodyPr/>
          <a:lstStyle/>
          <a:p>
            <a:fld id="{4A642BDC-2FC2-4BC9-ADAE-14379046BAF4}" type="slidenum">
              <a:rPr lang="en-US" smtClean="0"/>
              <a:t>55</a:t>
            </a:fld>
            <a:endParaRPr lang="en-US"/>
          </a:p>
        </p:txBody>
      </p:sp>
    </p:spTree>
    <p:extLst>
      <p:ext uri="{BB962C8B-B14F-4D97-AF65-F5344CB8AC3E}">
        <p14:creationId xmlns:p14="http://schemas.microsoft.com/office/powerpoint/2010/main" val="294095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469E1-14E9-88AD-E5B6-8519A16AE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54020-2C57-9DD1-1495-3452728AB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52A08-94D8-AD70-B044-0643E2285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B348B5-4D8E-B584-AD29-2184C56B463C}"/>
              </a:ext>
            </a:extLst>
          </p:cNvPr>
          <p:cNvSpPr>
            <a:spLocks noGrp="1"/>
          </p:cNvSpPr>
          <p:nvPr>
            <p:ph type="sldNum" sz="quarter" idx="5"/>
          </p:nvPr>
        </p:nvSpPr>
        <p:spPr/>
        <p:txBody>
          <a:bodyPr/>
          <a:lstStyle/>
          <a:p>
            <a:fld id="{4A642BDC-2FC2-4BC9-ADAE-14379046BAF4}" type="slidenum">
              <a:rPr lang="en-US" smtClean="0"/>
              <a:t>56</a:t>
            </a:fld>
            <a:endParaRPr lang="en-US"/>
          </a:p>
        </p:txBody>
      </p:sp>
    </p:spTree>
    <p:extLst>
      <p:ext uri="{BB962C8B-B14F-4D97-AF65-F5344CB8AC3E}">
        <p14:creationId xmlns:p14="http://schemas.microsoft.com/office/powerpoint/2010/main" val="249588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CDD4C-5065-94A0-A83F-93AAFAF2C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DE7E2-2EBB-83C0-16A4-74ACD99D3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C7B68-49D5-6B8E-2EC1-17A6A6838A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01129C-B69A-7B43-C590-52F1F46DFF94}"/>
              </a:ext>
            </a:extLst>
          </p:cNvPr>
          <p:cNvSpPr>
            <a:spLocks noGrp="1"/>
          </p:cNvSpPr>
          <p:nvPr>
            <p:ph type="sldNum" sz="quarter" idx="5"/>
          </p:nvPr>
        </p:nvSpPr>
        <p:spPr/>
        <p:txBody>
          <a:bodyPr/>
          <a:lstStyle/>
          <a:p>
            <a:fld id="{4A642BDC-2FC2-4BC9-ADAE-14379046BAF4}" type="slidenum">
              <a:rPr lang="en-US" smtClean="0"/>
              <a:t>57</a:t>
            </a:fld>
            <a:endParaRPr lang="en-US"/>
          </a:p>
        </p:txBody>
      </p:sp>
    </p:spTree>
    <p:extLst>
      <p:ext uri="{BB962C8B-B14F-4D97-AF65-F5344CB8AC3E}">
        <p14:creationId xmlns:p14="http://schemas.microsoft.com/office/powerpoint/2010/main" val="56963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you’re more comfortable naming out the Plaintiff and Defendant every place within the PFS, that is just fine. </a:t>
            </a:r>
          </a:p>
        </p:txBody>
      </p:sp>
      <p:sp>
        <p:nvSpPr>
          <p:cNvPr id="4" name="Slide Number Placeholder 3"/>
          <p:cNvSpPr>
            <a:spLocks noGrp="1"/>
          </p:cNvSpPr>
          <p:nvPr>
            <p:ph type="sldNum" sz="quarter" idx="5"/>
          </p:nvPr>
        </p:nvSpPr>
        <p:spPr/>
        <p:txBody>
          <a:bodyPr/>
          <a:lstStyle/>
          <a:p>
            <a:fld id="{2D45B7BA-2F51-E24E-A2B2-EFFE0DC43ABB}" type="slidenum">
              <a:rPr lang="en-US" smtClean="0"/>
              <a:t>60</a:t>
            </a:fld>
            <a:endParaRPr lang="en-US"/>
          </a:p>
        </p:txBody>
      </p:sp>
    </p:spTree>
    <p:extLst>
      <p:ext uri="{BB962C8B-B14F-4D97-AF65-F5344CB8AC3E}">
        <p14:creationId xmlns:p14="http://schemas.microsoft.com/office/powerpoint/2010/main" val="123038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you’re more comfortable naming out the Plaintiff and Defendant every place within the PFS, that is just fine. </a:t>
            </a:r>
          </a:p>
        </p:txBody>
      </p:sp>
      <p:sp>
        <p:nvSpPr>
          <p:cNvPr id="4" name="Slide Number Placeholder 3"/>
          <p:cNvSpPr>
            <a:spLocks noGrp="1"/>
          </p:cNvSpPr>
          <p:nvPr>
            <p:ph type="sldNum" sz="quarter" idx="5"/>
          </p:nvPr>
        </p:nvSpPr>
        <p:spPr/>
        <p:txBody>
          <a:bodyPr/>
          <a:lstStyle/>
          <a:p>
            <a:fld id="{2D45B7BA-2F51-E24E-A2B2-EFFE0DC43ABB}" type="slidenum">
              <a:rPr lang="en-US" smtClean="0"/>
              <a:t>61</a:t>
            </a:fld>
            <a:endParaRPr lang="en-US"/>
          </a:p>
        </p:txBody>
      </p:sp>
    </p:spTree>
    <p:extLst>
      <p:ext uri="{BB962C8B-B14F-4D97-AF65-F5344CB8AC3E}">
        <p14:creationId xmlns:p14="http://schemas.microsoft.com/office/powerpoint/2010/main" val="328748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prefer, instead of using phrases like “this Defendant,” you can name the particular defendant out each time.  Either way, what is important is you don’t create an arguable ambiguity as to the parties on the Plaintiff and Defendant side. </a:t>
            </a:r>
          </a:p>
        </p:txBody>
      </p:sp>
      <p:sp>
        <p:nvSpPr>
          <p:cNvPr id="4" name="Slide Number Placeholder 3"/>
          <p:cNvSpPr>
            <a:spLocks noGrp="1"/>
          </p:cNvSpPr>
          <p:nvPr>
            <p:ph type="sldNum" sz="quarter" idx="5"/>
          </p:nvPr>
        </p:nvSpPr>
        <p:spPr/>
        <p:txBody>
          <a:bodyPr/>
          <a:lstStyle/>
          <a:p>
            <a:fld id="{2D45B7BA-2F51-E24E-A2B2-EFFE0DC43ABB}" type="slidenum">
              <a:rPr lang="en-US" smtClean="0"/>
              <a:t>62</a:t>
            </a:fld>
            <a:endParaRPr lang="en-US"/>
          </a:p>
        </p:txBody>
      </p:sp>
    </p:spTree>
    <p:extLst>
      <p:ext uri="{BB962C8B-B14F-4D97-AF65-F5344CB8AC3E}">
        <p14:creationId xmlns:p14="http://schemas.microsoft.com/office/powerpoint/2010/main" val="241828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prefer, instead of using phrases like “this Defendant,” you can name the particular defendant out each time.  Either way, what is important is you don’t create an arguable ambiguity as to the Defendant or Defendanrs here. </a:t>
            </a:r>
          </a:p>
        </p:txBody>
      </p:sp>
      <p:sp>
        <p:nvSpPr>
          <p:cNvPr id="4" name="Slide Number Placeholder 3"/>
          <p:cNvSpPr>
            <a:spLocks noGrp="1"/>
          </p:cNvSpPr>
          <p:nvPr>
            <p:ph type="sldNum" sz="quarter" idx="5"/>
          </p:nvPr>
        </p:nvSpPr>
        <p:spPr/>
        <p:txBody>
          <a:bodyPr/>
          <a:lstStyle/>
          <a:p>
            <a:fld id="{2D45B7BA-2F51-E24E-A2B2-EFFE0DC43ABB}" type="slidenum">
              <a:rPr lang="en-US" smtClean="0"/>
              <a:t>64</a:t>
            </a:fld>
            <a:endParaRPr lang="en-US"/>
          </a:p>
        </p:txBody>
      </p:sp>
    </p:spTree>
    <p:extLst>
      <p:ext uri="{BB962C8B-B14F-4D97-AF65-F5344CB8AC3E}">
        <p14:creationId xmlns:p14="http://schemas.microsoft.com/office/powerpoint/2010/main" val="200020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4/25/2025</a:t>
            </a:fld>
            <a:endParaRPr lang="en-US"/>
          </a:p>
        </p:txBody>
      </p:sp>
      <p:sp>
        <p:nvSpPr>
          <p:cNvPr id="5" name="Footer Placeholder 4"/>
          <p:cNvSpPr>
            <a:spLocks noGrp="1"/>
          </p:cNvSpPr>
          <p:nvPr>
            <p:ph type="ftr" sz="quarter" idx="11"/>
          </p:nvPr>
        </p:nvSpPr>
        <p:spPr/>
        <p:txBody>
          <a:bodyPr/>
          <a:lstStyle/>
          <a:p>
            <a:endParaRPr lang="en-US">
              <a:solidFill>
                <a:schemeClr val="bg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09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AAAE-CECD-C777-268E-7B6EE02728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7236F-E3E3-06AC-3DA6-AFA85D0A4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44B68-2858-B0B9-BA8F-4A61FCE2E699}"/>
              </a:ext>
            </a:extLst>
          </p:cNvPr>
          <p:cNvSpPr>
            <a:spLocks noGrp="1"/>
          </p:cNvSpPr>
          <p:nvPr>
            <p:ph type="dt" sz="half" idx="10"/>
          </p:nvPr>
        </p:nvSpPr>
        <p:spPr/>
        <p:txBody>
          <a:bodyPr/>
          <a:lstStyle/>
          <a:p>
            <a:pPr algn="r"/>
            <a:fld id="{A37D6D71-8B28-4ED6-B932-04B197003D23}" type="datetimeFigureOut">
              <a:rPr lang="en-US" smtClean="0"/>
              <a:pPr algn="r"/>
              <a:t>4/25/2025</a:t>
            </a:fld>
            <a:endParaRPr lang="en-US"/>
          </a:p>
        </p:txBody>
      </p:sp>
      <p:sp>
        <p:nvSpPr>
          <p:cNvPr id="5" name="Footer Placeholder 4">
            <a:extLst>
              <a:ext uri="{FF2B5EF4-FFF2-40B4-BE49-F238E27FC236}">
                <a16:creationId xmlns:a16="http://schemas.microsoft.com/office/drawing/2014/main" id="{B876573D-36C2-FF38-8F04-5DF759AEB8B5}"/>
              </a:ext>
            </a:extLst>
          </p:cNvPr>
          <p:cNvSpPr>
            <a:spLocks noGrp="1"/>
          </p:cNvSpPr>
          <p:nvPr>
            <p:ph type="ftr" sz="quarter" idx="11"/>
          </p:nvPr>
        </p:nvSpPr>
        <p:spPr/>
        <p:txBody>
          <a:bodyPr/>
          <a:lstStyle/>
          <a:p>
            <a:endParaRPr lang="en-US">
              <a:solidFill>
                <a:schemeClr val="tx1"/>
              </a:solidFill>
            </a:endParaRPr>
          </a:p>
        </p:txBody>
      </p:sp>
      <p:sp>
        <p:nvSpPr>
          <p:cNvPr id="6" name="Slide Number Placeholder 5">
            <a:extLst>
              <a:ext uri="{FF2B5EF4-FFF2-40B4-BE49-F238E27FC236}">
                <a16:creationId xmlns:a16="http://schemas.microsoft.com/office/drawing/2014/main" id="{868BB539-002F-5F01-54F8-3E397500BAFA}"/>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179460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7AF8A-A84C-962E-00C1-55DC032B268D}"/>
              </a:ext>
            </a:extLst>
          </p:cNvPr>
          <p:cNvSpPr>
            <a:spLocks noGrp="1"/>
          </p:cNvSpPr>
          <p:nvPr>
            <p:ph type="dt" sz="half" idx="10"/>
          </p:nvPr>
        </p:nvSpPr>
        <p:spPr/>
        <p:txBody>
          <a:bodyPr/>
          <a:lstStyle/>
          <a:p>
            <a:pPr algn="r"/>
            <a:fld id="{A37D6D71-8B28-4ED6-B932-04B197003D23}" type="datetimeFigureOut">
              <a:rPr lang="en-US" smtClean="0"/>
              <a:pPr algn="r"/>
              <a:t>4/25/2025</a:t>
            </a:fld>
            <a:endParaRPr lang="en-US" spc="50"/>
          </a:p>
        </p:txBody>
      </p:sp>
      <p:sp>
        <p:nvSpPr>
          <p:cNvPr id="3" name="Footer Placeholder 2">
            <a:extLst>
              <a:ext uri="{FF2B5EF4-FFF2-40B4-BE49-F238E27FC236}">
                <a16:creationId xmlns:a16="http://schemas.microsoft.com/office/drawing/2014/main" id="{248D9E86-94A7-CBCF-40F8-4A253A2B88E1}"/>
              </a:ext>
            </a:extLst>
          </p:cNvPr>
          <p:cNvSpPr>
            <a:spLocks noGrp="1"/>
          </p:cNvSpPr>
          <p:nvPr>
            <p:ph type="ftr" sz="quarter" idx="11"/>
          </p:nvPr>
        </p:nvSpPr>
        <p:spPr/>
        <p:txBody>
          <a:bodyPr/>
          <a:lstStyle/>
          <a:p>
            <a:endParaRPr lang="en-US" spc="50"/>
          </a:p>
        </p:txBody>
      </p:sp>
      <p:sp>
        <p:nvSpPr>
          <p:cNvPr id="4" name="Slide Number Placeholder 3">
            <a:extLst>
              <a:ext uri="{FF2B5EF4-FFF2-40B4-BE49-F238E27FC236}">
                <a16:creationId xmlns:a16="http://schemas.microsoft.com/office/drawing/2014/main" id="{BEF9224E-5BCB-7E1A-F5CF-42EF1A2DBBD0}"/>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1779146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lgn="r"/>
            <a:fld id="{A37D6D71-8B28-4ED6-B932-04B197003D23}" type="datetimeFigureOut">
              <a:rPr lang="en-US" smtClean="0"/>
              <a:pPr algn="r"/>
              <a:t>4/25/2025</a:t>
            </a:fld>
            <a:endParaRPr lang="en-US" spc="5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spc="5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lgn="l"/>
            <a:fld id="{F97E8200-1950-409B-82E7-99938E7AE355}" type="slidenum">
              <a:rPr lang="en-US" smtClean="0"/>
              <a:pPr algn="l"/>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402169"/>
      </p:ext>
    </p:extLst>
  </p:cSld>
  <p:clrMap bg1="lt1" tx1="dk1" bg2="lt2" tx2="dk2" accent1="accent1" accent2="accent2" accent3="accent3" accent4="accent4" accent5="accent5" accent6="accent6" hlink="hlink" folHlink="folHlink"/>
  <p:sldLayoutIdLst>
    <p:sldLayoutId id="2147483759" r:id="rId1"/>
    <p:sldLayoutId id="2147483824" r:id="rId2"/>
    <p:sldLayoutId id="2147483825" r:id="rId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w@harrisappeals.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1.next.westlaw.com/Link/Document/FullText?findType=L&amp;pubNum=1005170&amp;cite=FLSTRCPR1.442&amp;originatingDoc=I86ed7c30b56111eebd0aa188c43ad821&amp;refType=LQ&amp;originationContext=document&amp;transitionType=DocumentItem&amp;ppcid=3261e5cd3c3646cb9423968e987c9712&amp;contextData=(sc.History*oc.Searc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westlaw.com/Link/Document/FullText?findType=L&amp;pubNum=1000006&amp;cite=FLSTS768.79&amp;originatingDoc=I990e67a0a54411ec8d7de70df31b6f95&amp;refType=LQ&amp;originationContext=document&amp;vr=3.0&amp;rs=cblt1.0&amp;transitionType=DocumentItem&amp;contextData=(sc.Search)"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westlaw.com/Link/Document/FullText?findType=L&amp;pubNum=1000006&amp;cite=FLSTS768.79&amp;originatingDoc=I990e67a0a54411ec8d7de70df31b6f95&amp;refType=LQ&amp;originationContext=document&amp;vr=3.0&amp;rs=cblt1.0&amp;transitionType=DocumentItem&amp;contextData=(sc.Search)"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westlaw.com/Link/Document/FullText?findType=L&amp;pubNum=1000006&amp;cite=FLSTS768.79&amp;originatingDoc=I990e67a0a54411ec8d7de70df31b6f95&amp;refType=LQ&amp;originationContext=document&amp;vr=3.0&amp;rs=cblt1.0&amp;transitionType=DocumentItem&amp;contextData=(sc.Sear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westlaw.com/Link/Document/FullText?findType=L&amp;pubNum=1000006&amp;cite=FLSTS768.79&amp;originatingDoc=I990e67a0a54411ec8d7de70df31b6f95&amp;refType=LQ&amp;originationContext=document&amp;vr=3.0&amp;rs=cblt1.0&amp;transitionType=DocumentItem&amp;contextData=(sc.Search)"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westlaw.com/Link/Document/FullText?findType=L&amp;pubNum=1000006&amp;cite=FLSTS768.79&amp;originatingDoc=I990e67a0a54411ec8d7de70df31b6f95&amp;refType=LQ&amp;originationContext=document&amp;vr=3.0&amp;rs=cblt1.0&amp;transitionType=DocumentItem&amp;contextData=(sc.Search)"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westlaw.com/Link/Document/FullText?findType=L&amp;pubNum=1000006&amp;cite=FLSTS768.79&amp;originatingDoc=I990e67a0a54411ec8d7de70df31b6f95&amp;refType=LQ&amp;originationContext=document&amp;vr=3.0&amp;rs=cblt1.0&amp;transitionType=DocumentItem&amp;contextData=(sc.Search)"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westlaw.com/Link/Document/FullText?findType=L&amp;pubNum=1000006&amp;cite=FLSTS768.79&amp;originatingDoc=I990e67a0a54411ec8d7de70df31b6f95&amp;refType=LQ&amp;originationContext=document&amp;vr=3.0&amp;rs=cblt1.0&amp;transitionType=DocumentItem&amp;contextData=(sc.Search)"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1.next.westlaw.com/Link/Document/FullText?findType=Y&amp;serNum=2006238238&amp;pubNum=0000735&amp;originatingDoc=I196b02f0131111ef8653d9cb3e259836&amp;refType=RP&amp;fi=co_pp_sp_735_1166&amp;originationContext=document&amp;transitionType=DocumentItem&amp;ppcid=590b6107a30642c582d1fe491e56a0fc&amp;contextData=(sc.Default)#co_pp_sp_735_1166" TargetMode="External"/><Relationship Id="rId3" Type="http://schemas.openxmlformats.org/officeDocument/2006/relationships/hyperlink" Target="https://1.next.westlaw.com/Link/Document/FullText?findType=Y&amp;serNum=2035810574&amp;pubNum=0003926&amp;originatingDoc=I196b02f0131111ef8653d9cb3e259836&amp;refType=RP&amp;fi=co_pp_sp_3926_1271&amp;originationContext=document&amp;transitionType=DocumentItem&amp;ppcid=590b6107a30642c582d1fe491e56a0fc&amp;contextData=(sc.Default)#co_pp_sp_3926_1271" TargetMode="External"/><Relationship Id="rId7" Type="http://schemas.openxmlformats.org/officeDocument/2006/relationships/hyperlink" Target="https://1.next.westlaw.com/Link/Document/FullText?findType=Y&amp;serNum=2035810574&amp;pubNum=0003926&amp;originatingDoc=I196b02f0131111ef8653d9cb3e259836&amp;refType=RP&amp;originationContext=document&amp;transitionType=DocumentItem&amp;ppcid=590b6107a30642c582d1fe491e56a0fc&amp;contextData=(sc.Default)" TargetMode="External"/><Relationship Id="rId2" Type="http://schemas.openxmlformats.org/officeDocument/2006/relationships/hyperlink" Target="https://1.next.westlaw.com/Link/Document/FullText?findType=L&amp;pubNum=1000006&amp;cite=FLSTS768.79&amp;originatingDoc=I196b02f0131111ef8653d9cb3e259836&amp;refType=LQ&amp;originationContext=document&amp;transitionType=DocumentItem&amp;ppcid=590b6107a30642c582d1fe491e56a0fc&amp;contextData=(sc.Default)" TargetMode="External"/><Relationship Id="rId1" Type="http://schemas.openxmlformats.org/officeDocument/2006/relationships/slideLayout" Target="../slideLayouts/slideLayout2.xml"/><Relationship Id="rId6" Type="http://schemas.openxmlformats.org/officeDocument/2006/relationships/hyperlink" Target="https://1.next.westlaw.com/Link/Document/FullText?findType=Y&amp;serNum=2035810574&amp;pubNum=0003926&amp;originatingDoc=I196b02f0131111ef8653d9cb3e259836&amp;refType=RP&amp;fi=co_pp_sp_3926_1272&amp;originationContext=document&amp;transitionType=DocumentItem&amp;ppcid=590b6107a30642c582d1fe491e56a0fc&amp;contextData=(sc.Default)#co_pp_sp_3926_1272" TargetMode="External"/><Relationship Id="rId5" Type="http://schemas.openxmlformats.org/officeDocument/2006/relationships/hyperlink" Target="https://1.next.westlaw.com/Link/Document/FullText?findType=L&amp;pubNum=1005170&amp;cite=FLSTRCPR1.442&amp;originatingDoc=I196b02f0131111ef8653d9cb3e259836&amp;refType=LQ&amp;originationContext=document&amp;transitionType=DocumentItem&amp;ppcid=590b6107a30642c582d1fe491e56a0fc&amp;contextData=(sc.Default)" TargetMode="External"/><Relationship Id="rId4" Type="http://schemas.openxmlformats.org/officeDocument/2006/relationships/hyperlink" Target="https://1.next.westlaw.com/Link/Document/FullText?findType=L&amp;pubNum=1005170&amp;cite=FLSTRCPR1.442&amp;originatingDoc=I196b02f0131111ef8653d9cb3e259836&amp;refType=RB&amp;originationContext=document&amp;transitionType=DocumentItem&amp;ppcid=590b6107a30642c582d1fe491e56a0fc&amp;contextData=(sc.Default)#co_pp_b1b5000051ac5" TargetMode="External"/><Relationship Id="rId9" Type="http://schemas.openxmlformats.org/officeDocument/2006/relationships/hyperlink" Target="https://1.next.westlaw.com/Link/Document/FullText?findType=Y&amp;serNum=2006238238&amp;pubNum=0000735&amp;originatingDoc=I196b02f0131111ef8653d9cb3e259836&amp;refType=RP&amp;originationContext=document&amp;transitionType=DocumentItem&amp;ppcid=590b6107a30642c582d1fe491e56a0fc&amp;contextData=(sc.Defaul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1.next.westlaw.com/Link/Document/FullText?findType=L&amp;pubNum=1005170&amp;cite=FLSTRCPR1.442&amp;originatingDoc=I196b02f0131111ef8653d9cb3e259836&amp;refType=LQ&amp;originationContext=document&amp;transitionType=DocumentItem&amp;ppcid=590b6107a30642c582d1fe491e56a0fc&amp;contextData=(sc.Default)" TargetMode="External"/><Relationship Id="rId2" Type="http://schemas.openxmlformats.org/officeDocument/2006/relationships/hyperlink" Target="https://1.next.westlaw.com/Link/Document/FullText?findType=Y&amp;serNum=2006238238&amp;pubNum=0000735&amp;originatingDoc=I196b02f0131111ef8653d9cb3e259836&amp;refType=RP&amp;originationContext=document&amp;transitionType=DocumentItem&amp;ppcid=590b6107a30642c582d1fe491e56a0fc&amp;contextData=(sc.Defaul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C1AF-2DD9-4577-813A-612EF2022EFE}"/>
              </a:ext>
            </a:extLst>
          </p:cNvPr>
          <p:cNvSpPr>
            <a:spLocks noGrp="1"/>
          </p:cNvSpPr>
          <p:nvPr>
            <p:ph type="ctrTitle" idx="4294967295"/>
          </p:nvPr>
        </p:nvSpPr>
        <p:spPr>
          <a:xfrm>
            <a:off x="3276037" y="4652287"/>
            <a:ext cx="5962650" cy="1598613"/>
          </a:xfrm>
          <a:solidFill>
            <a:schemeClr val="bg2">
              <a:alpha val="95000"/>
            </a:schemeClr>
          </a:solidFill>
        </p:spPr>
        <p:txBody>
          <a:bodyPr anchor="ctr">
            <a:normAutofit fontScale="90000"/>
          </a:bodyPr>
          <a:lstStyle/>
          <a:p>
            <a:pPr algn="ctr"/>
            <a:r>
              <a:rPr lang="en-US" sz="2400">
                <a:solidFill>
                  <a:srgbClr val="002857"/>
                </a:solidFill>
                <a:latin typeface="Times New Roman" panose="02020603050405020304" pitchFamily="18" charset="0"/>
                <a:cs typeface="Times New Roman" panose="02020603050405020304" pitchFamily="18" charset="0"/>
              </a:rPr>
              <a:t>Andrew A. Harris</a:t>
            </a:r>
            <a:br>
              <a:rPr lang="en-US" sz="2400">
                <a:solidFill>
                  <a:srgbClr val="002857"/>
                </a:solidFill>
                <a:latin typeface="Times New Roman" panose="02020603050405020304" pitchFamily="18" charset="0"/>
                <a:cs typeface="Times New Roman" panose="02020603050405020304" pitchFamily="18" charset="0"/>
              </a:rPr>
            </a:br>
            <a:r>
              <a:rPr lang="en-US" sz="2400">
                <a:solidFill>
                  <a:srgbClr val="002857"/>
                </a:solidFill>
                <a:latin typeface="Times New Roman" panose="02020603050405020304" pitchFamily="18" charset="0"/>
                <a:cs typeface="Times New Roman" panose="02020603050405020304" pitchFamily="18" charset="0"/>
              </a:rPr>
              <a:t>Harris Appeals, P.A.</a:t>
            </a:r>
            <a:br>
              <a:rPr lang="en-US" sz="2400">
                <a:solidFill>
                  <a:srgbClr val="002857"/>
                </a:solidFill>
                <a:latin typeface="Times New Roman" panose="02020603050405020304" pitchFamily="18" charset="0"/>
                <a:cs typeface="Times New Roman" panose="02020603050405020304" pitchFamily="18" charset="0"/>
              </a:rPr>
            </a:br>
            <a:r>
              <a:rPr lang="en-US" sz="2400">
                <a:solidFill>
                  <a:srgbClr val="002857"/>
                </a:solidFill>
                <a:latin typeface="Times New Roman" panose="02020603050405020304" pitchFamily="18" charset="0"/>
                <a:cs typeface="Times New Roman" panose="02020603050405020304" pitchFamily="18" charset="0"/>
              </a:rPr>
              <a:t>Board Certified in Appellate Practice</a:t>
            </a:r>
            <a:br>
              <a:rPr lang="en-US" sz="2400">
                <a:solidFill>
                  <a:srgbClr val="002857"/>
                </a:solidFill>
                <a:latin typeface="Times New Roman" panose="02020603050405020304" pitchFamily="18" charset="0"/>
                <a:cs typeface="Times New Roman" panose="02020603050405020304" pitchFamily="18" charset="0"/>
              </a:rPr>
            </a:br>
            <a:r>
              <a:rPr lang="en-US" sz="2400">
                <a:solidFill>
                  <a:srgbClr val="002857"/>
                </a:solidFill>
                <a:latin typeface="Times New Roman" panose="02020603050405020304" pitchFamily="18" charset="0"/>
                <a:cs typeface="Times New Roman" panose="02020603050405020304" pitchFamily="18" charset="0"/>
              </a:rPr>
              <a:t>(561) 867-9500</a:t>
            </a:r>
            <a:br>
              <a:rPr lang="en-US" sz="2400">
                <a:solidFill>
                  <a:srgbClr val="002857"/>
                </a:solidFill>
                <a:latin typeface="Times New Roman" panose="02020603050405020304" pitchFamily="18" charset="0"/>
                <a:cs typeface="Times New Roman" panose="02020603050405020304" pitchFamily="18" charset="0"/>
              </a:rPr>
            </a:br>
            <a:r>
              <a:rPr lang="en-US" sz="2400">
                <a:solidFill>
                  <a:srgbClr val="00285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andrew@harrisappeals.com</a:t>
            </a:r>
            <a:br>
              <a:rPr lang="en-US" sz="1800">
                <a:solidFill>
                  <a:schemeClr val="bg1"/>
                </a:solidFill>
                <a:latin typeface="Georgia" panose="02040502050405020303" pitchFamily="18" charset="0"/>
              </a:rPr>
            </a:br>
            <a:endParaRPr lang="en-US" sz="180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2AE9104A-D59C-4D6B-B206-065BBD7500EB}"/>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1075763" y="157142"/>
            <a:ext cx="10363200" cy="2098546"/>
          </a:xfrm>
          <a:prstGeom prst="rect">
            <a:avLst/>
          </a:prstGeom>
          <a:solidFill>
            <a:schemeClr val="bg2"/>
          </a:solidFill>
        </p:spPr>
      </p:pic>
      <p:sp>
        <p:nvSpPr>
          <p:cNvPr id="3" name="TextBox 2">
            <a:extLst>
              <a:ext uri="{FF2B5EF4-FFF2-40B4-BE49-F238E27FC236}">
                <a16:creationId xmlns:a16="http://schemas.microsoft.com/office/drawing/2014/main" id="{853DFD11-A60C-4B9B-AEFE-C76B78CB6DB9}"/>
              </a:ext>
            </a:extLst>
          </p:cNvPr>
          <p:cNvSpPr txBox="1"/>
          <p:nvPr/>
        </p:nvSpPr>
        <p:spPr>
          <a:xfrm>
            <a:off x="2238130" y="2544142"/>
            <a:ext cx="8038465" cy="1831271"/>
          </a:xfrm>
          <a:prstGeom prst="rect">
            <a:avLst/>
          </a:prstGeom>
          <a:noFill/>
        </p:spPr>
        <p:txBody>
          <a:bodyPr wrap="square" rtlCol="0">
            <a:spAutoFit/>
          </a:bodyPr>
          <a:lstStyle/>
          <a:p>
            <a:pPr algn="ctr">
              <a:spcAft>
                <a:spcPts val="600"/>
              </a:spcAft>
            </a:pPr>
            <a:r>
              <a:rPr lang="en-US" sz="3200" b="1">
                <a:solidFill>
                  <a:srgbClr val="002857"/>
                </a:solidFill>
                <a:latin typeface="Times New Roman" panose="02020603050405020304" pitchFamily="18" charset="0"/>
                <a:cs typeface="Times New Roman" panose="02020603050405020304" pitchFamily="18" charset="0"/>
              </a:rPr>
              <a:t>Annual Overview of Proposals for Settlement and Demands for Judgment</a:t>
            </a:r>
          </a:p>
          <a:p>
            <a:pPr algn="ctr"/>
            <a:r>
              <a:rPr lang="en-US" sz="2200">
                <a:solidFill>
                  <a:srgbClr val="002857"/>
                </a:solidFill>
                <a:latin typeface="Times New Roman" panose="02020603050405020304" pitchFamily="18" charset="0"/>
                <a:cs typeface="Times New Roman" panose="02020603050405020304" pitchFamily="18" charset="0"/>
              </a:rPr>
              <a:t>PBCJA Webinar</a:t>
            </a:r>
          </a:p>
          <a:p>
            <a:pPr algn="ctr"/>
            <a:r>
              <a:rPr lang="en-US" sz="2200" b="1">
                <a:solidFill>
                  <a:srgbClr val="002857"/>
                </a:solidFill>
                <a:latin typeface="Times New Roman" panose="02020603050405020304" pitchFamily="18" charset="0"/>
                <a:cs typeface="Times New Roman" panose="02020603050405020304" pitchFamily="18" charset="0"/>
              </a:rPr>
              <a:t> </a:t>
            </a:r>
            <a:r>
              <a:rPr lang="en-US" sz="2200">
                <a:solidFill>
                  <a:srgbClr val="002857"/>
                </a:solidFill>
                <a:latin typeface="Times New Roman" panose="02020603050405020304" pitchFamily="18" charset="0"/>
                <a:cs typeface="Times New Roman" panose="02020603050405020304" pitchFamily="18" charset="0"/>
              </a:rPr>
              <a:t>April 25, 2025</a:t>
            </a:r>
          </a:p>
        </p:txBody>
      </p:sp>
    </p:spTree>
    <p:extLst>
      <p:ext uri="{BB962C8B-B14F-4D97-AF65-F5344CB8AC3E}">
        <p14:creationId xmlns:p14="http://schemas.microsoft.com/office/powerpoint/2010/main" val="306803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3F627-9E48-C51F-4625-E7E37C780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B72A4-23CE-2856-CDF9-9DFFF714C400}"/>
              </a:ext>
            </a:extLst>
          </p:cNvPr>
          <p:cNvSpPr>
            <a:spLocks noGrp="1"/>
          </p:cNvSpPr>
          <p:nvPr>
            <p:ph type="title"/>
          </p:nvPr>
        </p:nvSpPr>
        <p:spPr/>
        <p:txBody>
          <a:bodyPr>
            <a:normAutofit/>
          </a:bodyPr>
          <a:lstStyle/>
          <a:p>
            <a:pPr algn="ctr"/>
            <a:r>
              <a:rPr lang="en-US" sz="3600" b="1">
                <a:solidFill>
                  <a:srgbClr val="002857"/>
                </a:solidFill>
                <a:latin typeface="Times New Roman" panose="02020603050405020304" pitchFamily="18" charset="0"/>
                <a:cs typeface="Times New Roman" panose="02020603050405020304" pitchFamily="18" charset="0"/>
              </a:rPr>
              <a:t>The math issue with joint offers from multiple plaintiffs</a:t>
            </a:r>
          </a:p>
        </p:txBody>
      </p:sp>
      <p:sp>
        <p:nvSpPr>
          <p:cNvPr id="3" name="Content Placeholder 2">
            <a:extLst>
              <a:ext uri="{FF2B5EF4-FFF2-40B4-BE49-F238E27FC236}">
                <a16:creationId xmlns:a16="http://schemas.microsoft.com/office/drawing/2014/main" id="{F12596AC-B89C-8687-4A03-A2D95137EB97}"/>
              </a:ext>
            </a:extLst>
          </p:cNvPr>
          <p:cNvSpPr>
            <a:spLocks noGrp="1"/>
          </p:cNvSpPr>
          <p:nvPr>
            <p:ph idx="1"/>
          </p:nvPr>
        </p:nvSpPr>
        <p:spPr/>
        <p:txBody>
          <a:bodyPr>
            <a:noAutofit/>
          </a:bodyPr>
          <a:lstStyle/>
          <a:p>
            <a:pPr algn="just">
              <a:lnSpc>
                <a:spcPct val="100000"/>
              </a:lnSpc>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The math issue when two or more plaintiffs serve a joint, allocated offer: To recover any fees, </a:t>
            </a:r>
            <a:r>
              <a:rPr lang="en-US" sz="2300">
                <a:solidFill>
                  <a:srgbClr val="002857"/>
                </a:solidFill>
                <a:highlight>
                  <a:srgbClr val="FFFF00"/>
                </a:highlight>
                <a:latin typeface="Times New Roman" panose="02020603050405020304" pitchFamily="18" charset="0"/>
                <a:cs typeface="Times New Roman" panose="02020603050405020304" pitchFamily="18" charset="0"/>
              </a:rPr>
              <a:t>each of the Plaintiffs </a:t>
            </a:r>
            <a:r>
              <a:rPr lang="en-US" sz="2300">
                <a:solidFill>
                  <a:srgbClr val="002857"/>
                </a:solidFill>
                <a:latin typeface="Times New Roman" panose="02020603050405020304" pitchFamily="18" charset="0"/>
                <a:cs typeface="Times New Roman" panose="02020603050405020304" pitchFamily="18" charset="0"/>
              </a:rPr>
              <a:t>must beat their allocated amounts by 25% or more. </a:t>
            </a:r>
            <a:r>
              <a:rPr lang="en-US" sz="2300" i="1">
                <a:solidFill>
                  <a:srgbClr val="002857"/>
                </a:solidFill>
                <a:latin typeface="Times New Roman" panose="02020603050405020304" pitchFamily="18" charset="0"/>
                <a:cs typeface="Times New Roman" panose="02020603050405020304" pitchFamily="18" charset="0"/>
              </a:rPr>
              <a:t>Hoang Dinh Duong v. Ziadie</a:t>
            </a:r>
            <a:r>
              <a:rPr lang="en-US" sz="2300">
                <a:solidFill>
                  <a:srgbClr val="002857"/>
                </a:solidFill>
                <a:latin typeface="Times New Roman" panose="02020603050405020304" pitchFamily="18" charset="0"/>
                <a:cs typeface="Times New Roman" panose="02020603050405020304" pitchFamily="18" charset="0"/>
              </a:rPr>
              <a:t>, 153 So. </a:t>
            </a:r>
            <a:r>
              <a:rPr lang="en-US" sz="2300" err="1">
                <a:solidFill>
                  <a:srgbClr val="002857"/>
                </a:solidFill>
                <a:latin typeface="Times New Roman" panose="02020603050405020304" pitchFamily="18" charset="0"/>
                <a:cs typeface="Times New Roman" panose="02020603050405020304" pitchFamily="18" charset="0"/>
              </a:rPr>
              <a:t>3d</a:t>
            </a:r>
            <a:r>
              <a:rPr lang="en-US" sz="2300">
                <a:solidFill>
                  <a:srgbClr val="002857"/>
                </a:solidFill>
                <a:latin typeface="Times New Roman" panose="02020603050405020304" pitchFamily="18" charset="0"/>
                <a:cs typeface="Times New Roman" panose="02020603050405020304" pitchFamily="18" charset="0"/>
              </a:rPr>
              <a:t> 354 (Fla. 4th DCA 2014). </a:t>
            </a:r>
          </a:p>
          <a:p>
            <a:pPr algn="just">
              <a:lnSpc>
                <a:spcPct val="100000"/>
              </a:lnSpc>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 In that case, a global, allocated </a:t>
            </a:r>
            <a:r>
              <a:rPr lang="en-US" sz="2300" err="1">
                <a:solidFill>
                  <a:srgbClr val="002857"/>
                </a:solidFill>
                <a:latin typeface="Times New Roman" panose="02020603050405020304" pitchFamily="18" charset="0"/>
                <a:cs typeface="Times New Roman" panose="02020603050405020304" pitchFamily="18" charset="0"/>
              </a:rPr>
              <a:t>PFS</a:t>
            </a:r>
            <a:r>
              <a:rPr lang="en-US" sz="2300">
                <a:solidFill>
                  <a:srgbClr val="002857"/>
                </a:solidFill>
                <a:latin typeface="Times New Roman" panose="02020603050405020304" pitchFamily="18" charset="0"/>
                <a:cs typeface="Times New Roman" panose="02020603050405020304" pitchFamily="18" charset="0"/>
              </a:rPr>
              <a:t> was serve by 3 Plaintiffs.  Each beat their respective amounts by 25%+.  </a:t>
            </a:r>
          </a:p>
          <a:p>
            <a:pPr algn="just">
              <a:lnSpc>
                <a:spcPct val="100000"/>
              </a:lnSpc>
              <a:spcBef>
                <a:spcPts val="600"/>
              </a:spcBef>
              <a:buFont typeface="Arial" panose="020B0604020202020204" pitchFamily="34" charset="0"/>
              <a:buChar char="•"/>
            </a:pPr>
            <a:r>
              <a:rPr lang="en-US" sz="2300">
                <a:solidFill>
                  <a:srgbClr val="002857"/>
                </a:solidFill>
                <a:highlight>
                  <a:srgbClr val="FFFF00"/>
                </a:highlight>
                <a:latin typeface="Times New Roman" panose="02020603050405020304" pitchFamily="18" charset="0"/>
                <a:cs typeface="Times New Roman" panose="02020603050405020304" pitchFamily="18" charset="0"/>
              </a:rPr>
              <a:t>In dicta</a:t>
            </a:r>
            <a:r>
              <a:rPr lang="en-US" sz="2300">
                <a:solidFill>
                  <a:srgbClr val="002857"/>
                </a:solidFill>
                <a:latin typeface="Times New Roman" panose="02020603050405020304" pitchFamily="18" charset="0"/>
                <a:cs typeface="Times New Roman" panose="02020603050405020304" pitchFamily="18" charset="0"/>
              </a:rPr>
              <a:t>, the Fourth DCA explained that the only way for any Plaintiff to recover fees is if all plaintiffs beat their respective amounts by 25%+. </a:t>
            </a:r>
          </a:p>
          <a:p>
            <a:pPr algn="just">
              <a:lnSpc>
                <a:spcPct val="100000"/>
              </a:lnSpc>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“if the verdict for any of the claimants was not twenty-five percent higher than the amount of the claim in the settlement proposal, then none of the claimants could obtain attorney’s fees under its terms.”</a:t>
            </a:r>
          </a:p>
          <a:p>
            <a:pPr algn="just">
              <a:lnSpc>
                <a:spcPct val="100000"/>
              </a:lnSpc>
              <a:spcBef>
                <a:spcPts val="600"/>
              </a:spcBef>
              <a:buFont typeface="Arial" panose="020B0604020202020204" pitchFamily="34" charset="0"/>
              <a:buChar char="•"/>
            </a:pPr>
            <a:endParaRPr lang="en-US" sz="23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5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DA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DAC9C3FB-01E5-C5AB-7BFF-6B95A5DD6E68}"/>
              </a:ext>
            </a:extLst>
          </p:cNvPr>
          <p:cNvPicPr>
            <a:picLocks noChangeAspect="1"/>
          </p:cNvPicPr>
          <p:nvPr/>
        </p:nvPicPr>
        <p:blipFill rotWithShape="1">
          <a:blip r:embed="rId2">
            <a:extLst>
              <a:ext uri="{28A0092B-C50C-407E-A947-70E740481C1C}">
                <a14:useLocalDpi xmlns:a14="http://schemas.microsoft.com/office/drawing/2010/main" val="0"/>
              </a:ext>
            </a:extLst>
          </a:blip>
          <a:srcRect l="6403" t="6393" r="12147"/>
          <a:stretch/>
        </p:blipFill>
        <p:spPr>
          <a:xfrm>
            <a:off x="1863530" y="1096611"/>
            <a:ext cx="8464940" cy="4664777"/>
          </a:xfrm>
          <a:prstGeom prst="rect">
            <a:avLst/>
          </a:prstGeom>
        </p:spPr>
      </p:pic>
    </p:spTree>
    <p:extLst>
      <p:ext uri="{BB962C8B-B14F-4D97-AF65-F5344CB8AC3E}">
        <p14:creationId xmlns:p14="http://schemas.microsoft.com/office/powerpoint/2010/main" val="113437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B83B-680F-8A25-5573-FE0F394A3E90}"/>
              </a:ext>
            </a:extLst>
          </p:cNvPr>
          <p:cNvSpPr>
            <a:spLocks noGrp="1"/>
          </p:cNvSpPr>
          <p:nvPr>
            <p:ph type="title"/>
          </p:nvPr>
        </p:nvSpPr>
        <p:spPr/>
        <p:txBody>
          <a:bodyPr>
            <a:normAutofit/>
          </a:bodyPr>
          <a:lstStyle/>
          <a:p>
            <a:pPr algn="ct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Supreme Court Rule Change eliminates most non-monetary terms. </a:t>
            </a:r>
            <a:r>
              <a:rPr lang="en-US" sz="3600">
                <a:solidFill>
                  <a:srgbClr val="002857"/>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345 So. </a:t>
            </a:r>
            <a:r>
              <a:rPr lang="en-US" sz="3600" err="1">
                <a:solidFill>
                  <a:srgbClr val="002857"/>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3d</a:t>
            </a:r>
            <a:r>
              <a:rPr lang="en-US" sz="3600">
                <a:solidFill>
                  <a:srgbClr val="002857"/>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845 </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 2022)</a:t>
            </a:r>
          </a:p>
        </p:txBody>
      </p:sp>
      <p:pic>
        <p:nvPicPr>
          <p:cNvPr id="5" name="Content Placeholder 4" descr="Table&#10;&#10;Description automatically generated with medium confidence">
            <a:extLst>
              <a:ext uri="{FF2B5EF4-FFF2-40B4-BE49-F238E27FC236}">
                <a16:creationId xmlns:a16="http://schemas.microsoft.com/office/drawing/2014/main" id="{0E843FEE-D1BE-0D1B-7F74-1EEB03F867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33" r="7193"/>
          <a:stretch/>
        </p:blipFill>
        <p:spPr>
          <a:xfrm>
            <a:off x="3883742" y="1964250"/>
            <a:ext cx="4286864" cy="4121918"/>
          </a:xfrm>
        </p:spPr>
      </p:pic>
    </p:spTree>
    <p:extLst>
      <p:ext uri="{BB962C8B-B14F-4D97-AF65-F5344CB8AC3E}">
        <p14:creationId xmlns:p14="http://schemas.microsoft.com/office/powerpoint/2010/main" val="24379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94C6-800B-1C3A-7379-DD1606D60AB7}"/>
              </a:ext>
            </a:extLst>
          </p:cNvPr>
          <p:cNvSpPr>
            <a:spLocks noGrp="1"/>
          </p:cNvSpPr>
          <p:nvPr>
            <p:ph type="title"/>
          </p:nvPr>
        </p:nvSpPr>
        <p:spPr>
          <a:xfrm>
            <a:off x="1098811" y="462779"/>
            <a:ext cx="10054701" cy="1221079"/>
          </a:xfrm>
        </p:spPr>
        <p:txBody>
          <a:bodyPr>
            <a:normAutofit/>
          </a:bodyPr>
          <a:lstStyle/>
          <a:p>
            <a:pPr algn="ct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Supreme Court Rule Change eliminates most non-monetary terms. </a:t>
            </a:r>
          </a:p>
        </p:txBody>
      </p:sp>
      <p:pic>
        <p:nvPicPr>
          <p:cNvPr id="5" name="Content Placeholder 4" descr="Table&#10;&#10;Description automatically generated">
            <a:extLst>
              <a:ext uri="{FF2B5EF4-FFF2-40B4-BE49-F238E27FC236}">
                <a16:creationId xmlns:a16="http://schemas.microsoft.com/office/drawing/2014/main" id="{89664B34-A8C3-A35B-6005-4E34C2ECF4D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4064687" y="1827553"/>
            <a:ext cx="4062626" cy="4642072"/>
          </a:xfrm>
        </p:spPr>
      </p:pic>
    </p:spTree>
    <p:extLst>
      <p:ext uri="{BB962C8B-B14F-4D97-AF65-F5344CB8AC3E}">
        <p14:creationId xmlns:p14="http://schemas.microsoft.com/office/powerpoint/2010/main" val="9637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318D-A232-158A-C138-2995857B875A}"/>
              </a:ext>
            </a:extLst>
          </p:cNvPr>
          <p:cNvSpPr>
            <a:spLocks noGrp="1"/>
          </p:cNvSpPr>
          <p:nvPr>
            <p:ph type="title"/>
          </p:nvPr>
        </p:nvSpPr>
        <p:spPr>
          <a:xfrm>
            <a:off x="1094373" y="471462"/>
            <a:ext cx="10063579" cy="1230410"/>
          </a:xfrm>
        </p:spPr>
        <p:txBody>
          <a:bodyPr>
            <a:normAutofit/>
          </a:bodyPr>
          <a:lstStyle/>
          <a:p>
            <a:pPr algn="ct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Supreme Court Rule Change eliminates most non-monetary terms. </a:t>
            </a:r>
            <a:endParaRPr lang="en-US" sz="3600">
              <a:solidFill>
                <a:srgbClr val="002857"/>
              </a:solidFill>
              <a:effectLst>
                <a:outerShdw blurRad="38100" dist="38100" dir="2700000" algn="tl">
                  <a:srgbClr val="000000">
                    <a:alpha val="43137"/>
                  </a:srgbClr>
                </a:outerShdw>
              </a:effectLst>
            </a:endParaRPr>
          </a:p>
        </p:txBody>
      </p:sp>
      <p:pic>
        <p:nvPicPr>
          <p:cNvPr id="5" name="Content Placeholder 4" descr="Text&#10;&#10;Description automatically generated">
            <a:extLst>
              <a:ext uri="{FF2B5EF4-FFF2-40B4-BE49-F238E27FC236}">
                <a16:creationId xmlns:a16="http://schemas.microsoft.com/office/drawing/2014/main" id="{0876A27D-6D39-600C-E686-8D4B021AA8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4106119" y="1832892"/>
            <a:ext cx="3979761" cy="4639882"/>
          </a:xfrm>
        </p:spPr>
      </p:pic>
    </p:spTree>
    <p:extLst>
      <p:ext uri="{BB962C8B-B14F-4D97-AF65-F5344CB8AC3E}">
        <p14:creationId xmlns:p14="http://schemas.microsoft.com/office/powerpoint/2010/main" val="91397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C7DB-ADC9-C8B3-A9BA-0BA16D53CC73}"/>
              </a:ext>
            </a:extLst>
          </p:cNvPr>
          <p:cNvSpPr>
            <a:spLocks noGrp="1"/>
          </p:cNvSpPr>
          <p:nvPr>
            <p:ph type="title"/>
          </p:nvPr>
        </p:nvSpPr>
        <p:spPr>
          <a:xfrm>
            <a:off x="838200" y="365126"/>
            <a:ext cx="10515600" cy="1230410"/>
          </a:xfrm>
        </p:spPr>
        <p:txBody>
          <a:bodyPr>
            <a:normAutofit/>
          </a:bodyPr>
          <a:lstStyle/>
          <a:p>
            <a:pPr algn="ctr">
              <a:lnSpc>
                <a:spcPct val="100000"/>
              </a:lnSpc>
            </a:pP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amended Rule 1.442, Proposals for Settlement.  </a:t>
            </a:r>
            <a:r>
              <a:rPr lang="en-US" sz="3600" b="1">
                <a:solidFill>
                  <a:srgbClr val="002857"/>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Effective July 1, 2022</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5" name="Content Placeholder 4" descr="Text&#10;&#10;Description automatically generated">
            <a:extLst>
              <a:ext uri="{FF2B5EF4-FFF2-40B4-BE49-F238E27FC236}">
                <a16:creationId xmlns:a16="http://schemas.microsoft.com/office/drawing/2014/main" id="{A5A73823-E5E4-EFF7-EAAD-B780112B636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4152149" y="1820778"/>
            <a:ext cx="3887701" cy="4672096"/>
          </a:xfrm>
        </p:spPr>
      </p:pic>
      <p:sp>
        <p:nvSpPr>
          <p:cNvPr id="17" name="CuadroTexto 16">
            <a:extLst>
              <a:ext uri="{FF2B5EF4-FFF2-40B4-BE49-F238E27FC236}">
                <a16:creationId xmlns:a16="http://schemas.microsoft.com/office/drawing/2014/main" id="{156E3FBB-DEB7-4D61-A697-79FB1A573710}"/>
              </a:ext>
            </a:extLst>
          </p:cNvPr>
          <p:cNvSpPr txBox="1"/>
          <p:nvPr/>
        </p:nvSpPr>
        <p:spPr>
          <a:xfrm>
            <a:off x="837313" y="4757594"/>
            <a:ext cx="242374" cy="369332"/>
          </a:xfrm>
          <a:prstGeom prst="rect">
            <a:avLst/>
          </a:prstGeom>
          <a:noFill/>
        </p:spPr>
        <p:txBody>
          <a:bodyPr wrap="none" rtlCol="0" anchor="ctr" anchorCtr="1">
            <a:spAutoFit/>
          </a:bodyPr>
          <a:lstStyle/>
          <a:p>
            <a:pPr algn="ctr"/>
            <a:r>
              <a:rPr lang="en-US">
                <a:solidFill>
                  <a:srgbClr val="FFFC00"/>
                </a:solidFill>
              </a:rPr>
              <a:t>.</a:t>
            </a:r>
          </a:p>
        </p:txBody>
      </p:sp>
    </p:spTree>
    <p:extLst>
      <p:ext uri="{BB962C8B-B14F-4D97-AF65-F5344CB8AC3E}">
        <p14:creationId xmlns:p14="http://schemas.microsoft.com/office/powerpoint/2010/main" val="289252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C7DB-ADC9-C8B3-A9BA-0BA16D53CC73}"/>
              </a:ext>
            </a:extLst>
          </p:cNvPr>
          <p:cNvSpPr>
            <a:spLocks noGrp="1"/>
          </p:cNvSpPr>
          <p:nvPr>
            <p:ph type="title" idx="4294967295"/>
          </p:nvPr>
        </p:nvSpPr>
        <p:spPr>
          <a:xfrm>
            <a:off x="837313" y="414286"/>
            <a:ext cx="10515600" cy="1230313"/>
          </a:xfrm>
        </p:spPr>
        <p:txBody>
          <a:bodyPr>
            <a:normAutofit/>
          </a:bodyPr>
          <a:lstStyle/>
          <a:p>
            <a:pPr algn="ctr">
              <a:lnSpc>
                <a:spcPct val="100000"/>
              </a:lnSpc>
            </a:pP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Section 768.79: Offer of Judgment and </a:t>
            </a:r>
            <a:b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 For Judgment.</a:t>
            </a:r>
          </a:p>
        </p:txBody>
      </p:sp>
      <p:pic>
        <p:nvPicPr>
          <p:cNvPr id="8" name="Picture 7">
            <a:extLst>
              <a:ext uri="{FF2B5EF4-FFF2-40B4-BE49-F238E27FC236}">
                <a16:creationId xmlns:a16="http://schemas.microsoft.com/office/drawing/2014/main" id="{5478944C-7DD0-B601-E0C2-C91C9E0C6F18}"/>
              </a:ext>
            </a:extLst>
          </p:cNvPr>
          <p:cNvPicPr>
            <a:picLocks noChangeAspect="1"/>
          </p:cNvPicPr>
          <p:nvPr/>
        </p:nvPicPr>
        <p:blipFill>
          <a:blip r:embed="rId2"/>
          <a:srcRect l="1666" r="4897"/>
          <a:stretch/>
        </p:blipFill>
        <p:spPr>
          <a:xfrm>
            <a:off x="1097280" y="1845734"/>
            <a:ext cx="10164097" cy="3469378"/>
          </a:xfrm>
          <a:prstGeom prst="rect">
            <a:avLst/>
          </a:prstGeom>
        </p:spPr>
      </p:pic>
      <p:sp>
        <p:nvSpPr>
          <p:cNvPr id="18" name="TextBox 17">
            <a:extLst>
              <a:ext uri="{FF2B5EF4-FFF2-40B4-BE49-F238E27FC236}">
                <a16:creationId xmlns:a16="http://schemas.microsoft.com/office/drawing/2014/main" id="{3E1736F6-9D85-4D95-AD00-E7128C57EB05}"/>
              </a:ext>
            </a:extLst>
          </p:cNvPr>
          <p:cNvSpPr txBox="1"/>
          <p:nvPr/>
        </p:nvSpPr>
        <p:spPr>
          <a:xfrm>
            <a:off x="837313" y="4757594"/>
            <a:ext cx="242374" cy="369332"/>
          </a:xfrm>
          <a:prstGeom prst="rect">
            <a:avLst/>
          </a:prstGeom>
          <a:noFill/>
        </p:spPr>
        <p:txBody>
          <a:bodyPr wrap="none" rtlCol="0" anchor="ctr" anchorCtr="1">
            <a:spAutoFit/>
          </a:bodyPr>
          <a:lstStyle/>
          <a:p>
            <a:pPr algn="ctr"/>
            <a:r>
              <a:rPr lang="en-US">
                <a:solidFill>
                  <a:srgbClr val="FFFC00"/>
                </a:solidFill>
              </a:rPr>
              <a:t>.</a:t>
            </a:r>
          </a:p>
        </p:txBody>
      </p:sp>
    </p:spTree>
    <p:extLst>
      <p:ext uri="{BB962C8B-B14F-4D97-AF65-F5344CB8AC3E}">
        <p14:creationId xmlns:p14="http://schemas.microsoft.com/office/powerpoint/2010/main" val="28991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C7DB-ADC9-C8B3-A9BA-0BA16D53CC73}"/>
              </a:ext>
            </a:extLst>
          </p:cNvPr>
          <p:cNvSpPr>
            <a:spLocks noGrp="1"/>
          </p:cNvSpPr>
          <p:nvPr>
            <p:ph type="title"/>
          </p:nvPr>
        </p:nvSpPr>
        <p:spPr>
          <a:xfrm>
            <a:off x="838200" y="365126"/>
            <a:ext cx="10515600" cy="1230410"/>
          </a:xfrm>
        </p:spPr>
        <p:txBody>
          <a:bodyPr>
            <a:normAutofit/>
          </a:bodyPr>
          <a:lstStyle/>
          <a:p>
            <a:pPr algn="ctr">
              <a:lnSpc>
                <a:spcPct val="100000"/>
              </a:lnSpc>
            </a:pP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Section 768.79: Offer of Judgment and </a:t>
            </a:r>
            <a:b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 For Judgment.</a:t>
            </a:r>
          </a:p>
        </p:txBody>
      </p:sp>
      <p:pic>
        <p:nvPicPr>
          <p:cNvPr id="7" name="Content Placeholder 6">
            <a:extLst>
              <a:ext uri="{FF2B5EF4-FFF2-40B4-BE49-F238E27FC236}">
                <a16:creationId xmlns:a16="http://schemas.microsoft.com/office/drawing/2014/main" id="{84EEA346-9E97-A1CF-ABCB-8299FBB7AF40}"/>
              </a:ext>
            </a:extLst>
          </p:cNvPr>
          <p:cNvPicPr>
            <a:picLocks noGrp="1" noChangeAspect="1"/>
          </p:cNvPicPr>
          <p:nvPr>
            <p:ph idx="1"/>
          </p:nvPr>
        </p:nvPicPr>
        <p:blipFill>
          <a:blip r:embed="rId2"/>
          <a:srcRect r="6409"/>
          <a:stretch/>
        </p:blipFill>
        <p:spPr>
          <a:xfrm>
            <a:off x="1114327" y="1911399"/>
            <a:ext cx="9963346" cy="3850304"/>
          </a:xfrm>
        </p:spPr>
      </p:pic>
    </p:spTree>
    <p:extLst>
      <p:ext uri="{BB962C8B-B14F-4D97-AF65-F5344CB8AC3E}">
        <p14:creationId xmlns:p14="http://schemas.microsoft.com/office/powerpoint/2010/main" val="2121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DE7F22-381E-0D8B-CCC8-1CF4FB91E20B}"/>
              </a:ext>
            </a:extLst>
          </p:cNvPr>
          <p:cNvPicPr>
            <a:picLocks noChangeAspect="1"/>
          </p:cNvPicPr>
          <p:nvPr/>
        </p:nvPicPr>
        <p:blipFill>
          <a:blip r:embed="rId2"/>
          <a:srcRect l="2223" t="6012" r="8755"/>
          <a:stretch/>
        </p:blipFill>
        <p:spPr>
          <a:xfrm>
            <a:off x="1809135" y="805590"/>
            <a:ext cx="8573730" cy="5246820"/>
          </a:xfrm>
          <a:prstGeom prst="rect">
            <a:avLst/>
          </a:prstGeom>
        </p:spPr>
      </p:pic>
    </p:spTree>
    <p:extLst>
      <p:ext uri="{BB962C8B-B14F-4D97-AF65-F5344CB8AC3E}">
        <p14:creationId xmlns:p14="http://schemas.microsoft.com/office/powerpoint/2010/main" val="230953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107D-AD4D-6CBE-49E8-32B1E510956D}"/>
              </a:ext>
            </a:extLst>
          </p:cNvPr>
          <p:cNvSpPr>
            <a:spLocks noGrp="1"/>
          </p:cNvSpPr>
          <p:nvPr>
            <p:ph type="title"/>
          </p:nvPr>
        </p:nvSpPr>
        <p:spPr>
          <a:xfrm>
            <a:off x="1516223" y="835742"/>
            <a:ext cx="9159552" cy="952273"/>
          </a:xfrm>
        </p:spPr>
        <p:txBody>
          <a:bodyPr>
            <a:noAutofit/>
          </a:bodyPr>
          <a:lstStyle/>
          <a:p>
            <a:pPr algn="ctr"/>
            <a:r>
              <a:rPr lang="en-US" sz="3600" i="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 Farm v. Lightfoot</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346 So. 3d 636 (Fla. 1st DCA 2022), review denied. </a:t>
            </a:r>
          </a:p>
        </p:txBody>
      </p:sp>
      <p:pic>
        <p:nvPicPr>
          <p:cNvPr id="11" name="Content Placeholder 10" descr="Text&#10;&#10;Description automatically generated">
            <a:extLst>
              <a:ext uri="{FF2B5EF4-FFF2-40B4-BE49-F238E27FC236}">
                <a16:creationId xmlns:a16="http://schemas.microsoft.com/office/drawing/2014/main" id="{6595C032-E043-F4AE-FB6A-026DA93FA2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6166" y="2148476"/>
            <a:ext cx="5839665" cy="3736130"/>
          </a:xfrm>
        </p:spPr>
      </p:pic>
    </p:spTree>
    <p:extLst>
      <p:ext uri="{BB962C8B-B14F-4D97-AF65-F5344CB8AC3E}">
        <p14:creationId xmlns:p14="http://schemas.microsoft.com/office/powerpoint/2010/main" val="10008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p:txBody>
          <a:bodyPr>
            <a:normAutofit/>
          </a:bodyPr>
          <a:lstStyle/>
          <a:p>
            <a:pPr algn="ctr"/>
            <a:r>
              <a:rPr lang="en-US" sz="3600" b="1">
                <a:solidFill>
                  <a:srgbClr val="002857"/>
                </a:solidFill>
                <a:latin typeface="Times New Roman" panose="02020603050405020304" pitchFamily="18" charset="0"/>
                <a:cs typeface="Times New Roman" panose="02020603050405020304" pitchFamily="18" charset="0"/>
              </a:rPr>
              <a:t>Test time for everyone</a:t>
            </a:r>
          </a:p>
        </p:txBody>
      </p:sp>
      <p:sp>
        <p:nvSpPr>
          <p:cNvPr id="3" name="Content Placeholder 2">
            <a:extLst>
              <a:ext uri="{FF2B5EF4-FFF2-40B4-BE49-F238E27FC236}">
                <a16:creationId xmlns:a16="http://schemas.microsoft.com/office/drawing/2014/main" id="{E89EF95C-304A-903A-81DC-5C26586E9D97}"/>
              </a:ext>
            </a:extLst>
          </p:cNvPr>
          <p:cNvSpPr>
            <a:spLocks noGrp="1"/>
          </p:cNvSpPr>
          <p:nvPr>
            <p:ph idx="1"/>
          </p:nvPr>
        </p:nvSpPr>
        <p:spPr/>
        <p:txBody>
          <a:bodyPr>
            <a:normAutofit/>
          </a:bodyPr>
          <a:lstStyle/>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One Plaintiff vs. One Defendant.</a:t>
            </a:r>
          </a:p>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Plf. to Def. Proposal for Settlement (</a:t>
            </a:r>
            <a:r>
              <a:rPr lang="en-US" sz="2800" err="1">
                <a:solidFill>
                  <a:srgbClr val="002857"/>
                </a:solidFill>
                <a:latin typeface="Times New Roman" panose="02020603050405020304" pitchFamily="18" charset="0"/>
                <a:cs typeface="Times New Roman" panose="02020603050405020304" pitchFamily="18" charset="0"/>
              </a:rPr>
              <a:t>PFS</a:t>
            </a:r>
            <a:r>
              <a:rPr lang="en-US" sz="2800">
                <a:solidFill>
                  <a:srgbClr val="002857"/>
                </a:solidFill>
                <a:latin typeface="Times New Roman" panose="02020603050405020304" pitchFamily="18" charset="0"/>
                <a:cs typeface="Times New Roman" panose="02020603050405020304" pitchFamily="18" charset="0"/>
              </a:rPr>
              <a:t>) for $1 million.</a:t>
            </a:r>
          </a:p>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Missing information here:</a:t>
            </a:r>
          </a:p>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How much insurance coverage is there?</a:t>
            </a:r>
          </a:p>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Is the defendant independently wealthy?</a:t>
            </a:r>
          </a:p>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Payment terms? </a:t>
            </a:r>
          </a:p>
          <a:p>
            <a:pPr algn="just"/>
            <a:endParaRPr lang="en-US" sz="32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107D-AD4D-6CBE-49E8-32B1E510956D}"/>
              </a:ext>
            </a:extLst>
          </p:cNvPr>
          <p:cNvSpPr>
            <a:spLocks noGrp="1"/>
          </p:cNvSpPr>
          <p:nvPr>
            <p:ph type="title"/>
          </p:nvPr>
        </p:nvSpPr>
        <p:spPr>
          <a:xfrm>
            <a:off x="1551373" y="793395"/>
            <a:ext cx="9089254" cy="876372"/>
          </a:xfrm>
        </p:spPr>
        <p:txBody>
          <a:bodyPr>
            <a:normAutofit/>
          </a:bodyPr>
          <a:lstStyle/>
          <a:p>
            <a:pPr algn="ctr"/>
            <a:r>
              <a:rPr lang="en-US" sz="3600" i="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 Farm v. Lightfoot</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346 So. 3d 636</a:t>
            </a:r>
          </a:p>
        </p:txBody>
      </p:sp>
      <p:pic>
        <p:nvPicPr>
          <p:cNvPr id="5" name="Content Placeholder 4" descr="Text&#10;&#10;Description automatically generated">
            <a:extLst>
              <a:ext uri="{FF2B5EF4-FFF2-40B4-BE49-F238E27FC236}">
                <a16:creationId xmlns:a16="http://schemas.microsoft.com/office/drawing/2014/main" id="{F4BABD54-3FB4-C2E0-4CD7-08E60C64ED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02" t="5634" r="8072" b="27166"/>
          <a:stretch/>
        </p:blipFill>
        <p:spPr>
          <a:xfrm>
            <a:off x="3981819" y="1835162"/>
            <a:ext cx="4228361" cy="4585304"/>
          </a:xfrm>
        </p:spPr>
      </p:pic>
    </p:spTree>
    <p:extLst>
      <p:ext uri="{BB962C8B-B14F-4D97-AF65-F5344CB8AC3E}">
        <p14:creationId xmlns:p14="http://schemas.microsoft.com/office/powerpoint/2010/main" val="290254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5360-487B-4C45-6AC5-7CEE18E8AC57}"/>
              </a:ext>
            </a:extLst>
          </p:cNvPr>
          <p:cNvSpPr>
            <a:spLocks noGrp="1"/>
          </p:cNvSpPr>
          <p:nvPr>
            <p:ph type="title"/>
          </p:nvPr>
        </p:nvSpPr>
        <p:spPr>
          <a:xfrm>
            <a:off x="1517468" y="996870"/>
            <a:ext cx="9157063" cy="738985"/>
          </a:xfrm>
        </p:spPr>
        <p:txBody>
          <a:bodyPr>
            <a:normAutofit/>
          </a:bodyPr>
          <a:lstStyle/>
          <a:p>
            <a:pPr algn="ctr"/>
            <a:r>
              <a:rPr lang="en-US" sz="3600" i="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 Farm v. Lightfoot</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346 So. 3d 636</a:t>
            </a:r>
            <a:endParaRPr lang="en-US" sz="3600">
              <a:solidFill>
                <a:srgbClr val="002857"/>
              </a:solidFill>
              <a:effectLst>
                <a:outerShdw blurRad="38100" dist="38100" dir="2700000" algn="tl">
                  <a:srgbClr val="000000">
                    <a:alpha val="43137"/>
                  </a:srgbClr>
                </a:outerShdw>
              </a:effectLst>
            </a:endParaRPr>
          </a:p>
        </p:txBody>
      </p:sp>
      <p:pic>
        <p:nvPicPr>
          <p:cNvPr id="9" name="Content Placeholder 8" descr="Text, letter&#10;&#10;Description automatically generated">
            <a:extLst>
              <a:ext uri="{FF2B5EF4-FFF2-40B4-BE49-F238E27FC236}">
                <a16:creationId xmlns:a16="http://schemas.microsoft.com/office/drawing/2014/main" id="{AEF629DE-ED0A-AD44-A3E4-5257B382A9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064"/>
          <a:stretch/>
        </p:blipFill>
        <p:spPr>
          <a:xfrm>
            <a:off x="2688389" y="2019299"/>
            <a:ext cx="6815222" cy="3609975"/>
          </a:xfrm>
        </p:spPr>
      </p:pic>
    </p:spTree>
    <p:extLst>
      <p:ext uri="{BB962C8B-B14F-4D97-AF65-F5344CB8AC3E}">
        <p14:creationId xmlns:p14="http://schemas.microsoft.com/office/powerpoint/2010/main" val="423877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2925-054E-EE74-B1B7-C82812553228}"/>
              </a:ext>
            </a:extLst>
          </p:cNvPr>
          <p:cNvSpPr>
            <a:spLocks noGrp="1"/>
          </p:cNvSpPr>
          <p:nvPr>
            <p:ph type="title"/>
          </p:nvPr>
        </p:nvSpPr>
        <p:spPr>
          <a:xfrm>
            <a:off x="1573452" y="927194"/>
            <a:ext cx="9045096" cy="884811"/>
          </a:xfrm>
        </p:spPr>
        <p:txBody>
          <a:bodyPr>
            <a:normAutofit/>
          </a:bodyPr>
          <a:lstStyle/>
          <a:p>
            <a:pPr algn="ctr"/>
            <a:r>
              <a:rPr lang="en-US" sz="3600" i="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 Farm v. Lightfoot</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346 So. 3d 636</a:t>
            </a:r>
            <a:endParaRPr lang="en-US" sz="3600">
              <a:solidFill>
                <a:srgbClr val="002857"/>
              </a:solidFill>
              <a:effectLst>
                <a:outerShdw blurRad="38100" dist="38100" dir="2700000" algn="tl">
                  <a:srgbClr val="000000">
                    <a:alpha val="43137"/>
                  </a:srgbClr>
                </a:outerShdw>
              </a:effectLst>
            </a:endParaRPr>
          </a:p>
        </p:txBody>
      </p:sp>
      <p:pic>
        <p:nvPicPr>
          <p:cNvPr id="5" name="Content Placeholder 4" descr="Text&#10;&#10;Description automatically generated">
            <a:extLst>
              <a:ext uri="{FF2B5EF4-FFF2-40B4-BE49-F238E27FC236}">
                <a16:creationId xmlns:a16="http://schemas.microsoft.com/office/drawing/2014/main" id="{ACFE85EF-0F98-C7F7-7A59-5C4AB23E7A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822" b="3095"/>
          <a:stretch/>
        </p:blipFill>
        <p:spPr>
          <a:xfrm>
            <a:off x="4104968" y="1812006"/>
            <a:ext cx="3982064" cy="4382318"/>
          </a:xfrm>
        </p:spPr>
      </p:pic>
    </p:spTree>
    <p:extLst>
      <p:ext uri="{BB962C8B-B14F-4D97-AF65-F5344CB8AC3E}">
        <p14:creationId xmlns:p14="http://schemas.microsoft.com/office/powerpoint/2010/main" val="41575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8519-1AC1-888A-A359-4F79959E7EC9}"/>
              </a:ext>
            </a:extLst>
          </p:cNvPr>
          <p:cNvSpPr>
            <a:spLocks noGrp="1"/>
          </p:cNvSpPr>
          <p:nvPr>
            <p:ph type="title"/>
          </p:nvPr>
        </p:nvSpPr>
        <p:spPr>
          <a:xfrm>
            <a:off x="1554791" y="1073020"/>
            <a:ext cx="9082418" cy="757646"/>
          </a:xfrm>
        </p:spPr>
        <p:txBody>
          <a:bodyPr>
            <a:normAutofit/>
          </a:bodyPr>
          <a:lstStyle/>
          <a:p>
            <a:pPr algn="ctr"/>
            <a:r>
              <a:rPr lang="en-US" sz="3600" i="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 Farm v. Lightfoot</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346 So. 3d 636</a:t>
            </a:r>
            <a:endParaRPr lang="en-US" sz="3600">
              <a:solidFill>
                <a:srgbClr val="002857"/>
              </a:solidFill>
              <a:effectLst>
                <a:outerShdw blurRad="38100" dist="38100" dir="2700000" algn="tl">
                  <a:srgbClr val="000000">
                    <a:alpha val="43137"/>
                  </a:srgbClr>
                </a:outerShdw>
              </a:effectLst>
            </a:endParaRPr>
          </a:p>
        </p:txBody>
      </p:sp>
      <p:pic>
        <p:nvPicPr>
          <p:cNvPr id="5" name="Content Placeholder 4" descr="Text&#10;&#10;Description automatically generated">
            <a:extLst>
              <a:ext uri="{FF2B5EF4-FFF2-40B4-BE49-F238E27FC236}">
                <a16:creationId xmlns:a16="http://schemas.microsoft.com/office/drawing/2014/main" id="{732A8000-25BC-1A21-FCFD-4B0986E6ADC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244" b="3020"/>
          <a:stretch/>
        </p:blipFill>
        <p:spPr>
          <a:xfrm>
            <a:off x="3986947" y="1961327"/>
            <a:ext cx="4218106" cy="4194357"/>
          </a:xfrm>
        </p:spPr>
      </p:pic>
    </p:spTree>
    <p:extLst>
      <p:ext uri="{BB962C8B-B14F-4D97-AF65-F5344CB8AC3E}">
        <p14:creationId xmlns:p14="http://schemas.microsoft.com/office/powerpoint/2010/main" val="4867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F9CFDBA7-F48F-46D9-8D16-A57740017C28}"/>
              </a:ext>
            </a:extLst>
          </p:cNvPr>
          <p:cNvPicPr>
            <a:picLocks noChangeAspect="1"/>
          </p:cNvPicPr>
          <p:nvPr/>
        </p:nvPicPr>
        <p:blipFill rotWithShape="1">
          <a:blip r:embed="rId2">
            <a:extLst>
              <a:ext uri="{28A0092B-C50C-407E-A947-70E740481C1C}">
                <a14:useLocalDpi xmlns:a14="http://schemas.microsoft.com/office/drawing/2010/main" val="0"/>
              </a:ext>
            </a:extLst>
          </a:blip>
          <a:srcRect l="16817" t="4963" r="8760"/>
          <a:stretch/>
        </p:blipFill>
        <p:spPr>
          <a:xfrm>
            <a:off x="3722215" y="920610"/>
            <a:ext cx="4747569" cy="5016780"/>
          </a:xfrm>
          <a:prstGeom prst="rect">
            <a:avLst/>
          </a:prstGeom>
        </p:spPr>
      </p:pic>
    </p:spTree>
    <p:extLst>
      <p:ext uri="{BB962C8B-B14F-4D97-AF65-F5344CB8AC3E}">
        <p14:creationId xmlns:p14="http://schemas.microsoft.com/office/powerpoint/2010/main" val="1151825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a:xfrm>
            <a:off x="2034464" y="870012"/>
            <a:ext cx="8123069" cy="936086"/>
          </a:xfrm>
        </p:spPr>
        <p:txBody>
          <a:bodyPr>
            <a:normAutofit/>
          </a:bodyPr>
          <a:lstStyle/>
          <a:p>
            <a:pPr algn="ctr"/>
            <a:r>
              <a:rPr lang="en-US" sz="3600" b="0" i="1" u="none" strike="noStrike" baseline="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Harris v. Tiner</a:t>
            </a:r>
            <a:r>
              <a:rPr lang="en-US" sz="3600" b="0" u="none" strike="noStrike" baseline="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336 So. 3d 1238. </a:t>
            </a:r>
            <a:endPar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Content Placeholder 4" descr="Text&#10;&#10;Description automatically generated">
            <a:extLst>
              <a:ext uri="{FF2B5EF4-FFF2-40B4-BE49-F238E27FC236}">
                <a16:creationId xmlns:a16="http://schemas.microsoft.com/office/drawing/2014/main" id="{4F3BA159-7A71-53F0-D804-DBD5D9B339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216638" y="2209938"/>
            <a:ext cx="5522648" cy="3276461"/>
          </a:xfrm>
        </p:spPr>
      </p:pic>
    </p:spTree>
    <p:extLst>
      <p:ext uri="{BB962C8B-B14F-4D97-AF65-F5344CB8AC3E}">
        <p14:creationId xmlns:p14="http://schemas.microsoft.com/office/powerpoint/2010/main" val="208382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a:xfrm>
            <a:off x="2125906" y="1083076"/>
            <a:ext cx="7940188" cy="751939"/>
          </a:xfrm>
        </p:spPr>
        <p:txBody>
          <a:bodyPr>
            <a:normAutofit/>
          </a:bodyPr>
          <a:lstStyle/>
          <a:p>
            <a:pPr algn="ctr"/>
            <a:r>
              <a:rPr lang="en-US" sz="3600" b="0" i="1" u="none" strike="noStrike" baseline="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Harris v. Tiner</a:t>
            </a:r>
            <a:r>
              <a:rPr lang="en-US" sz="3600" b="0" u="none" strike="noStrike" baseline="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336 So. 3d 1238. </a:t>
            </a:r>
            <a:endPar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Content Placeholder 4" descr="Text, letter&#10;&#10;Description automatically generated">
            <a:extLst>
              <a:ext uri="{FF2B5EF4-FFF2-40B4-BE49-F238E27FC236}">
                <a16:creationId xmlns:a16="http://schemas.microsoft.com/office/drawing/2014/main" id="{6E82989B-DDC2-4E9A-5E1E-515FE82421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868" r="3563" b="11253"/>
          <a:stretch/>
        </p:blipFill>
        <p:spPr>
          <a:xfrm>
            <a:off x="2746310" y="2389261"/>
            <a:ext cx="6699380" cy="2344224"/>
          </a:xfrm>
        </p:spPr>
      </p:pic>
    </p:spTree>
    <p:extLst>
      <p:ext uri="{BB962C8B-B14F-4D97-AF65-F5344CB8AC3E}">
        <p14:creationId xmlns:p14="http://schemas.microsoft.com/office/powerpoint/2010/main" val="402953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a:xfrm>
            <a:off x="2152539" y="657615"/>
            <a:ext cx="7886922" cy="672040"/>
          </a:xfrm>
        </p:spPr>
        <p:txBody>
          <a:bodyPr>
            <a:normAutofit/>
          </a:bodyPr>
          <a:lstStyle/>
          <a:p>
            <a:pPr algn="ctr"/>
            <a:r>
              <a:rPr lang="en-US" sz="3600" b="0" i="1" u="none" strike="noStrike" baseline="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Harris v. Tiner</a:t>
            </a:r>
            <a:r>
              <a:rPr lang="en-US" sz="3600" b="0" u="none" strike="noStrike" baseline="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336 So. 3d 1238. </a:t>
            </a:r>
            <a:endPar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Content Placeholder 10" descr="Table&#10;&#10;Description automatically generated">
            <a:extLst>
              <a:ext uri="{FF2B5EF4-FFF2-40B4-BE49-F238E27FC236}">
                <a16:creationId xmlns:a16="http://schemas.microsoft.com/office/drawing/2014/main" id="{9F1034DD-88C2-E82A-F961-092EDBEE86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644" t="6283" r="4346" b="9576"/>
          <a:stretch/>
        </p:blipFill>
        <p:spPr>
          <a:xfrm>
            <a:off x="4032974" y="1544706"/>
            <a:ext cx="4019645" cy="1695207"/>
          </a:xfrm>
        </p:spPr>
      </p:pic>
      <p:pic>
        <p:nvPicPr>
          <p:cNvPr id="13" name="Picture 12" descr="Text&#10;&#10;Description automatically generated">
            <a:extLst>
              <a:ext uri="{FF2B5EF4-FFF2-40B4-BE49-F238E27FC236}">
                <a16:creationId xmlns:a16="http://schemas.microsoft.com/office/drawing/2014/main" id="{AF6C1951-399A-8757-F22A-FE9C1031476D}"/>
              </a:ext>
            </a:extLst>
          </p:cNvPr>
          <p:cNvPicPr>
            <a:picLocks noChangeAspect="1"/>
          </p:cNvPicPr>
          <p:nvPr/>
        </p:nvPicPr>
        <p:blipFill rotWithShape="1">
          <a:blip r:embed="rId3">
            <a:extLst>
              <a:ext uri="{28A0092B-C50C-407E-A947-70E740481C1C}">
                <a14:useLocalDpi xmlns:a14="http://schemas.microsoft.com/office/drawing/2010/main" val="0"/>
              </a:ext>
            </a:extLst>
          </a:blip>
          <a:srcRect l="1908" t="4224" r="5351"/>
          <a:stretch/>
        </p:blipFill>
        <p:spPr>
          <a:xfrm>
            <a:off x="4032974" y="3239913"/>
            <a:ext cx="4019645" cy="3231357"/>
          </a:xfrm>
          <a:prstGeom prst="rect">
            <a:avLst/>
          </a:prstGeom>
        </p:spPr>
      </p:pic>
    </p:spTree>
    <p:extLst>
      <p:ext uri="{BB962C8B-B14F-4D97-AF65-F5344CB8AC3E}">
        <p14:creationId xmlns:p14="http://schemas.microsoft.com/office/powerpoint/2010/main" val="33013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a:xfrm>
            <a:off x="1845835" y="914400"/>
            <a:ext cx="8500327" cy="902859"/>
          </a:xfrm>
        </p:spPr>
        <p:txBody>
          <a:bodyPr>
            <a:normAutofit/>
          </a:bodyPr>
          <a:lstStyle/>
          <a:p>
            <a:pPr algn="ctr"/>
            <a:r>
              <a:rPr lang="en-US" sz="3600" b="0" i="1" u="none" strike="noStrike" baseline="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Harris v. Tiner</a:t>
            </a:r>
            <a:r>
              <a:rPr lang="en-US" sz="3600" b="0" u="none" strike="noStrike" baseline="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336 So. 3d 1238. </a:t>
            </a:r>
            <a:endPar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Content Placeholder 4" descr="Text&#10;&#10;Description automatically generated">
            <a:extLst>
              <a:ext uri="{FF2B5EF4-FFF2-40B4-BE49-F238E27FC236}">
                <a16:creationId xmlns:a16="http://schemas.microsoft.com/office/drawing/2014/main" id="{C76DA0DD-D51A-A56E-C4F7-F5F3C47F97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928" b="3456"/>
          <a:stretch/>
        </p:blipFill>
        <p:spPr>
          <a:xfrm>
            <a:off x="3213399" y="2076316"/>
            <a:ext cx="5765201" cy="3634019"/>
          </a:xfrm>
        </p:spPr>
      </p:pic>
    </p:spTree>
    <p:extLst>
      <p:ext uri="{BB962C8B-B14F-4D97-AF65-F5344CB8AC3E}">
        <p14:creationId xmlns:p14="http://schemas.microsoft.com/office/powerpoint/2010/main" val="178168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6D6A3-3CAF-8CDB-9565-04121ECCD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329AD-0CF3-1525-E9B8-0695814B8EAF}"/>
              </a:ext>
            </a:extLst>
          </p:cNvPr>
          <p:cNvSpPr>
            <a:spLocks noGrp="1"/>
          </p:cNvSpPr>
          <p:nvPr>
            <p:ph type="title"/>
          </p:nvPr>
        </p:nvSpPr>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Proposals for Settlement and Payment Issues</a:t>
            </a:r>
          </a:p>
        </p:txBody>
      </p:sp>
      <p:sp>
        <p:nvSpPr>
          <p:cNvPr id="3" name="Content Placeholder 2">
            <a:extLst>
              <a:ext uri="{FF2B5EF4-FFF2-40B4-BE49-F238E27FC236}">
                <a16:creationId xmlns:a16="http://schemas.microsoft.com/office/drawing/2014/main" id="{338F6BFF-05C0-FCF9-0A9C-E5169ABBE2FD}"/>
              </a:ext>
            </a:extLst>
          </p:cNvPr>
          <p:cNvSpPr>
            <a:spLocks noGrp="1"/>
          </p:cNvSpPr>
          <p:nvPr>
            <p:ph idx="1"/>
          </p:nvPr>
        </p:nvSpPr>
        <p:spPr>
          <a:xfrm>
            <a:off x="943897" y="1737360"/>
            <a:ext cx="10353368" cy="5012266"/>
          </a:xfrm>
        </p:spPr>
        <p:txBody>
          <a:bodyPr>
            <a:normAutofit fontScale="25000" lnSpcReduction="20000"/>
          </a:bodyPr>
          <a:lstStyle/>
          <a:p>
            <a:pPr lvl="1" algn="just">
              <a:lnSpc>
                <a:spcPct val="120000"/>
              </a:lnSpc>
              <a:spcAft>
                <a:spcPts val="200"/>
              </a:spcAft>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The plaintiff’s proposals for settlement stated that “[t]his proposal is conditioned upon payment of this settlement proposal </a:t>
            </a:r>
            <a:r>
              <a:rPr lang="en-US" sz="8000">
                <a:solidFill>
                  <a:srgbClr val="002857"/>
                </a:solidFill>
                <a:highlight>
                  <a:srgbClr val="FFFF00"/>
                </a:highlight>
                <a:latin typeface="Times New Roman" panose="02020603050405020304" pitchFamily="18" charset="0"/>
                <a:cs typeface="Times New Roman" panose="02020603050405020304" pitchFamily="18" charset="0"/>
              </a:rPr>
              <a:t>within the relevant 30–day service period</a:t>
            </a:r>
            <a:r>
              <a:rPr lang="en-US" sz="8000">
                <a:solidFill>
                  <a:srgbClr val="002857"/>
                </a:solidFill>
                <a:latin typeface="Times New Roman" panose="02020603050405020304" pitchFamily="18" charset="0"/>
                <a:cs typeface="Times New Roman" panose="02020603050405020304" pitchFamily="18" charset="0"/>
              </a:rPr>
              <a:t>.” </a:t>
            </a:r>
            <a:r>
              <a:rPr lang="en-US" sz="8000" i="1" err="1">
                <a:solidFill>
                  <a:srgbClr val="002857"/>
                </a:solidFill>
                <a:latin typeface="Times New Roman" panose="02020603050405020304" pitchFamily="18" charset="0"/>
                <a:cs typeface="Times New Roman" panose="02020603050405020304" pitchFamily="18" charset="0"/>
              </a:rPr>
              <a:t>Ghazzawieh</a:t>
            </a:r>
            <a:r>
              <a:rPr lang="en-US" sz="8000" i="1">
                <a:solidFill>
                  <a:srgbClr val="002857"/>
                </a:solidFill>
                <a:latin typeface="Times New Roman" panose="02020603050405020304" pitchFamily="18" charset="0"/>
                <a:cs typeface="Times New Roman" panose="02020603050405020304" pitchFamily="18" charset="0"/>
              </a:rPr>
              <a:t> v. Iglesias</a:t>
            </a:r>
            <a:r>
              <a:rPr lang="en-US" sz="8000">
                <a:solidFill>
                  <a:srgbClr val="002857"/>
                </a:solidFill>
                <a:latin typeface="Times New Roman" panose="02020603050405020304" pitchFamily="18" charset="0"/>
                <a:cs typeface="Times New Roman" panose="02020603050405020304" pitchFamily="18" charset="0"/>
              </a:rPr>
              <a:t>, 336 So. </a:t>
            </a:r>
            <a:r>
              <a:rPr lang="en-US" sz="8000" err="1">
                <a:solidFill>
                  <a:srgbClr val="002857"/>
                </a:solidFill>
                <a:latin typeface="Times New Roman" panose="02020603050405020304" pitchFamily="18" charset="0"/>
                <a:cs typeface="Times New Roman" panose="02020603050405020304" pitchFamily="18" charset="0"/>
              </a:rPr>
              <a:t>3d</a:t>
            </a:r>
            <a:r>
              <a:rPr lang="en-US" sz="8000">
                <a:solidFill>
                  <a:srgbClr val="002857"/>
                </a:solidFill>
                <a:latin typeface="Times New Roman" panose="02020603050405020304" pitchFamily="18" charset="0"/>
                <a:cs typeface="Times New Roman" panose="02020603050405020304" pitchFamily="18" charset="0"/>
              </a:rPr>
              <a:t> 1254 (Fla. 5th DCA 2022).</a:t>
            </a:r>
          </a:p>
          <a:p>
            <a:pPr lvl="1" algn="just">
              <a:lnSpc>
                <a:spcPct val="120000"/>
              </a:lnSpc>
              <a:spcAft>
                <a:spcPts val="200"/>
              </a:spcAft>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Is this a valid term?</a:t>
            </a:r>
          </a:p>
          <a:p>
            <a:pPr lvl="1" algn="just">
              <a:lnSpc>
                <a:spcPct val="120000"/>
              </a:lnSpc>
              <a:spcAft>
                <a:spcPts val="200"/>
              </a:spcAft>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The defendant’s [lone] argument was that the proposals improperly shortened the 30-day time period to accept as provided for in the statute and rule.</a:t>
            </a:r>
          </a:p>
          <a:p>
            <a:pPr lvl="1" algn="just">
              <a:lnSpc>
                <a:spcPct val="120000"/>
              </a:lnSpc>
              <a:spcAft>
                <a:spcPts val="200"/>
              </a:spcAft>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The appellate court rejected this. “As the [plaintiff] correctly observes, a tender of payment and a written acceptance of the proposal for settlement could have been made simultaneously.” Id. at 1255. </a:t>
            </a:r>
          </a:p>
          <a:p>
            <a:pPr lvl="1" algn="just">
              <a:lnSpc>
                <a:spcPct val="120000"/>
              </a:lnSpc>
              <a:spcAft>
                <a:spcPts val="200"/>
              </a:spcAft>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The 5th DCA concluded with a comment: </a:t>
            </a:r>
          </a:p>
          <a:p>
            <a:pPr marL="201168" lvl="1" indent="0" algn="just">
              <a:lnSpc>
                <a:spcPct val="120000"/>
              </a:lnSpc>
              <a:spcAft>
                <a:spcPts val="200"/>
              </a:spcAft>
              <a:buNone/>
            </a:pPr>
            <a:r>
              <a:rPr lang="en-US" sz="8000">
                <a:solidFill>
                  <a:srgbClr val="002857"/>
                </a:solidFill>
                <a:latin typeface="Times New Roman" panose="02020603050405020304" pitchFamily="18" charset="0"/>
                <a:cs typeface="Times New Roman" panose="02020603050405020304" pitchFamily="18" charset="0"/>
              </a:rPr>
              <a:t>	Our affirmance of the trial court's order should not be construed as a determination 	that the proposals for settlement at issue strictly complied with section 768.79 and rule 	1.442. Rather, our opinion reflects a rejection of the sole argument made on appeal by 	Appellants on the issue.</a:t>
            </a: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52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CB336-8FCC-867A-7B1D-7DCAEFA19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D16A1-DBF3-B275-E5DF-41A40A3BB60F}"/>
              </a:ext>
            </a:extLst>
          </p:cNvPr>
          <p:cNvSpPr>
            <a:spLocks noGrp="1"/>
          </p:cNvSpPr>
          <p:nvPr>
            <p:ph type="title"/>
          </p:nvPr>
        </p:nvSpPr>
        <p:spPr/>
        <p:txBody>
          <a:bodyPr>
            <a:normAutofit/>
          </a:bodyPr>
          <a:lstStyle/>
          <a:p>
            <a:pPr algn="ctr"/>
            <a:r>
              <a:rPr lang="en-US" sz="3600" b="1">
                <a:solidFill>
                  <a:srgbClr val="002857"/>
                </a:solidFill>
                <a:latin typeface="Times New Roman" panose="02020603050405020304" pitchFamily="18" charset="0"/>
                <a:cs typeface="Times New Roman" panose="02020603050405020304" pitchFamily="18" charset="0"/>
              </a:rPr>
              <a:t>Test time for everyone</a:t>
            </a:r>
          </a:p>
        </p:txBody>
      </p:sp>
      <p:sp>
        <p:nvSpPr>
          <p:cNvPr id="3" name="Content Placeholder 2">
            <a:extLst>
              <a:ext uri="{FF2B5EF4-FFF2-40B4-BE49-F238E27FC236}">
                <a16:creationId xmlns:a16="http://schemas.microsoft.com/office/drawing/2014/main" id="{3AACE07F-4BCF-900E-7AEC-EBE3FBF9C33C}"/>
              </a:ext>
            </a:extLst>
          </p:cNvPr>
          <p:cNvSpPr>
            <a:spLocks noGrp="1"/>
          </p:cNvSpPr>
          <p:nvPr>
            <p:ph idx="1"/>
          </p:nvPr>
        </p:nvSpPr>
        <p:spPr>
          <a:xfrm>
            <a:off x="1097280" y="1845734"/>
            <a:ext cx="10058400" cy="4328924"/>
          </a:xfrm>
        </p:spPr>
        <p:txBody>
          <a:bodyPr>
            <a:noAutofit/>
          </a:bodyPr>
          <a:lstStyle/>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One Plaintiff vs. One Defendant.</a:t>
            </a:r>
          </a:p>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Plf. serves to Def. a Demand for Judgment [</a:t>
            </a:r>
            <a:r>
              <a:rPr lang="en-US" sz="2800" err="1">
                <a:solidFill>
                  <a:srgbClr val="002857"/>
                </a:solidFill>
                <a:latin typeface="Times New Roman" panose="02020603050405020304" pitchFamily="18" charset="0"/>
                <a:cs typeface="Times New Roman" panose="02020603050405020304" pitchFamily="18" charset="0"/>
              </a:rPr>
              <a:t>DFJ</a:t>
            </a:r>
            <a:r>
              <a:rPr lang="en-US" sz="2800">
                <a:solidFill>
                  <a:srgbClr val="002857"/>
                </a:solidFill>
                <a:latin typeface="Times New Roman" panose="02020603050405020304" pitchFamily="18" charset="0"/>
                <a:cs typeface="Times New Roman" panose="02020603050405020304" pitchFamily="18" charset="0"/>
              </a:rPr>
              <a:t>] for $100,000.</a:t>
            </a:r>
          </a:p>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There is $1 million in insurance coverage.  </a:t>
            </a:r>
          </a:p>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A </a:t>
            </a:r>
            <a:r>
              <a:rPr lang="en-US" sz="2800" err="1">
                <a:solidFill>
                  <a:srgbClr val="002857"/>
                </a:solidFill>
                <a:latin typeface="Times New Roman" panose="02020603050405020304" pitchFamily="18" charset="0"/>
                <a:cs typeface="Times New Roman" panose="02020603050405020304" pitchFamily="18" charset="0"/>
              </a:rPr>
              <a:t>DFJ</a:t>
            </a:r>
            <a:r>
              <a:rPr lang="en-US" sz="2800">
                <a:solidFill>
                  <a:srgbClr val="002857"/>
                </a:solidFill>
                <a:latin typeface="Times New Roman" panose="02020603050405020304" pitchFamily="18" charset="0"/>
                <a:cs typeface="Times New Roman" panose="02020603050405020304" pitchFamily="18" charset="0"/>
              </a:rPr>
              <a:t> doesn’t have to consider the ability to pay, or when to pay.</a:t>
            </a:r>
          </a:p>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A Demand for Judgment is a demand for a ….. Judgment. </a:t>
            </a:r>
          </a:p>
          <a:p>
            <a:pPr algn="just">
              <a:lnSpc>
                <a:spcPct val="100000"/>
              </a:lnSpc>
              <a:spcBef>
                <a:spcPts val="600"/>
              </a:spcBef>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If accepted, you are entitled to a piece of paper, a Judgment. </a:t>
            </a:r>
          </a:p>
        </p:txBody>
      </p:sp>
    </p:spTree>
    <p:extLst>
      <p:ext uri="{BB962C8B-B14F-4D97-AF65-F5344CB8AC3E}">
        <p14:creationId xmlns:p14="http://schemas.microsoft.com/office/powerpoint/2010/main" val="41492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FA7B3-332F-4AFD-9DCD-255F2B0FD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0F07C-7070-625C-3BA1-309227F5B34D}"/>
              </a:ext>
            </a:extLst>
          </p:cNvPr>
          <p:cNvSpPr>
            <a:spLocks noGrp="1"/>
          </p:cNvSpPr>
          <p:nvPr>
            <p:ph type="title"/>
          </p:nvPr>
        </p:nvSpPr>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Proposals for Settlement and Payment Issues</a:t>
            </a:r>
          </a:p>
        </p:txBody>
      </p:sp>
      <p:sp>
        <p:nvSpPr>
          <p:cNvPr id="3" name="Content Placeholder 2">
            <a:extLst>
              <a:ext uri="{FF2B5EF4-FFF2-40B4-BE49-F238E27FC236}">
                <a16:creationId xmlns:a16="http://schemas.microsoft.com/office/drawing/2014/main" id="{DE607E3A-FBA8-4C07-7067-343B1B006CFB}"/>
              </a:ext>
            </a:extLst>
          </p:cNvPr>
          <p:cNvSpPr>
            <a:spLocks noGrp="1"/>
          </p:cNvSpPr>
          <p:nvPr>
            <p:ph idx="1"/>
          </p:nvPr>
        </p:nvSpPr>
        <p:spPr/>
        <p:txBody>
          <a:bodyPr>
            <a:normAutofit/>
          </a:bodyPr>
          <a:lstStyle/>
          <a:p>
            <a:pPr lvl="1" algn="just">
              <a:lnSpc>
                <a:spcPct val="100000"/>
              </a:lnSpc>
              <a:spcBef>
                <a:spcPts val="600"/>
              </a:spcBef>
              <a:spcAft>
                <a:spcPts val="200"/>
              </a:spcAft>
              <a:buFont typeface="Arial" panose="020B0604020202020204" pitchFamily="34" charset="0"/>
              <a:buChar char="•"/>
            </a:pPr>
            <a:r>
              <a:rPr lang="en-US" sz="2800" i="1">
                <a:solidFill>
                  <a:srgbClr val="002857"/>
                </a:solidFill>
                <a:latin typeface="Times New Roman" panose="02020603050405020304" pitchFamily="18" charset="0"/>
                <a:cs typeface="Times New Roman" panose="02020603050405020304" pitchFamily="18" charset="0"/>
              </a:rPr>
              <a:t>SDG Dadeland Assocs., Inc. v. Arias</a:t>
            </a:r>
            <a:r>
              <a:rPr lang="en-US" sz="2800">
                <a:solidFill>
                  <a:srgbClr val="002857"/>
                </a:solidFill>
                <a:latin typeface="Times New Roman" panose="02020603050405020304" pitchFamily="18" charset="0"/>
                <a:cs typeface="Times New Roman" panose="02020603050405020304" pitchFamily="18" charset="0"/>
              </a:rPr>
              <a:t>, 388 So. 3d 916 (Fla. 3d DCA 2024). </a:t>
            </a:r>
          </a:p>
          <a:p>
            <a:pPr lvl="1" algn="just">
              <a:lnSpc>
                <a:spcPct val="100000"/>
              </a:lnSpc>
              <a:spcBef>
                <a:spcPts val="600"/>
              </a:spcBef>
              <a:spcAft>
                <a:spcPts val="200"/>
              </a:spcAft>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Plaintiff sued two Defendants in a mall slip and fall. The mall and its janitor contractor. The contractor agreed to indemnify the mall for the incident.</a:t>
            </a:r>
          </a:p>
          <a:p>
            <a:pPr lvl="1" algn="just">
              <a:lnSpc>
                <a:spcPct val="100000"/>
              </a:lnSpc>
              <a:spcBef>
                <a:spcPts val="600"/>
              </a:spcBef>
              <a:spcAft>
                <a:spcPts val="200"/>
              </a:spcAft>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The Defendants served a PFS for $5,000.  The Plaintiff did not accept, and the Defendants prevailed at trial.</a:t>
            </a:r>
          </a:p>
          <a:p>
            <a:pPr lvl="1" algn="just">
              <a:lnSpc>
                <a:spcPct val="100000"/>
              </a:lnSpc>
              <a:spcBef>
                <a:spcPts val="600"/>
              </a:spcBef>
              <a:spcAft>
                <a:spcPts val="200"/>
              </a:spcAft>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The trial court held the PFS was invalid.</a:t>
            </a: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BE0DE-2DB5-F8C9-C348-2CCA50F22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3497F-AAD8-37DC-1D45-8EF4FB47FE70}"/>
              </a:ext>
            </a:extLst>
          </p:cNvPr>
          <p:cNvSpPr>
            <a:spLocks noGrp="1"/>
          </p:cNvSpPr>
          <p:nvPr>
            <p:ph type="title"/>
          </p:nvPr>
        </p:nvSpPr>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Proposals for Settlement and Payment Issues</a:t>
            </a:r>
          </a:p>
        </p:txBody>
      </p:sp>
      <p:sp>
        <p:nvSpPr>
          <p:cNvPr id="3" name="Content Placeholder 2">
            <a:extLst>
              <a:ext uri="{FF2B5EF4-FFF2-40B4-BE49-F238E27FC236}">
                <a16:creationId xmlns:a16="http://schemas.microsoft.com/office/drawing/2014/main" id="{0607338B-0787-2FF4-070E-F27D3FC6EB17}"/>
              </a:ext>
            </a:extLst>
          </p:cNvPr>
          <p:cNvSpPr>
            <a:spLocks noGrp="1"/>
          </p:cNvSpPr>
          <p:nvPr>
            <p:ph idx="1"/>
          </p:nvPr>
        </p:nvSpPr>
        <p:spPr>
          <a:xfrm>
            <a:off x="1036319" y="1737360"/>
            <a:ext cx="10270777" cy="4725663"/>
          </a:xfrm>
        </p:spPr>
        <p:txBody>
          <a:bodyPr>
            <a:normAutofit fontScale="70000" lnSpcReduction="20000"/>
          </a:bodyPr>
          <a:lstStyle/>
          <a:p>
            <a:pPr lvl="1" algn="just">
              <a:lnSpc>
                <a:spcPct val="120000"/>
              </a:lnSpc>
              <a:spcBef>
                <a:spcPts val="600"/>
              </a:spcBef>
              <a:spcAft>
                <a:spcPts val="200"/>
              </a:spcAft>
              <a:buFont typeface="Arial" panose="020B0604020202020204" pitchFamily="34" charset="0"/>
              <a:buChar char="•"/>
            </a:pPr>
            <a:r>
              <a:rPr lang="en-US" sz="3200" i="1">
                <a:solidFill>
                  <a:srgbClr val="002857"/>
                </a:solidFill>
                <a:latin typeface="Times New Roman" panose="02020603050405020304" pitchFamily="18" charset="0"/>
                <a:cs typeface="Times New Roman" panose="02020603050405020304" pitchFamily="18" charset="0"/>
              </a:rPr>
              <a:t>SDG Dadeland Assocs., Inc. v. Arias</a:t>
            </a:r>
            <a:r>
              <a:rPr lang="en-US" sz="3200">
                <a:solidFill>
                  <a:srgbClr val="002857"/>
                </a:solidFill>
                <a:latin typeface="Times New Roman" panose="02020603050405020304" pitchFamily="18" charset="0"/>
                <a:cs typeface="Times New Roman" panose="02020603050405020304" pitchFamily="18" charset="0"/>
              </a:rPr>
              <a:t>, 388 So. </a:t>
            </a:r>
            <a:r>
              <a:rPr lang="en-US" sz="3200" err="1">
                <a:solidFill>
                  <a:srgbClr val="002857"/>
                </a:solidFill>
                <a:latin typeface="Times New Roman" panose="02020603050405020304" pitchFamily="18" charset="0"/>
                <a:cs typeface="Times New Roman" panose="02020603050405020304" pitchFamily="18" charset="0"/>
              </a:rPr>
              <a:t>3d</a:t>
            </a:r>
            <a:r>
              <a:rPr lang="en-US" sz="3200">
                <a:solidFill>
                  <a:srgbClr val="002857"/>
                </a:solidFill>
                <a:latin typeface="Times New Roman" panose="02020603050405020304" pitchFamily="18" charset="0"/>
                <a:cs typeface="Times New Roman" panose="02020603050405020304" pitchFamily="18" charset="0"/>
              </a:rPr>
              <a:t> 916 (Fla. </a:t>
            </a:r>
            <a:r>
              <a:rPr lang="en-US" sz="3200" err="1">
                <a:solidFill>
                  <a:srgbClr val="002857"/>
                </a:solidFill>
                <a:latin typeface="Times New Roman" panose="02020603050405020304" pitchFamily="18" charset="0"/>
                <a:cs typeface="Times New Roman" panose="02020603050405020304" pitchFamily="18" charset="0"/>
              </a:rPr>
              <a:t>3d</a:t>
            </a:r>
            <a:r>
              <a:rPr lang="en-US" sz="3200">
                <a:solidFill>
                  <a:srgbClr val="002857"/>
                </a:solidFill>
                <a:latin typeface="Times New Roman" panose="02020603050405020304" pitchFamily="18" charset="0"/>
                <a:cs typeface="Times New Roman" panose="02020603050405020304" pitchFamily="18" charset="0"/>
              </a:rPr>
              <a:t> DCA 2024). </a:t>
            </a:r>
          </a:p>
          <a:p>
            <a:pPr algn="just" fontAlgn="base">
              <a:lnSpc>
                <a:spcPct val="120000"/>
              </a:lnSpc>
              <a:spcBef>
                <a:spcPts val="600"/>
              </a:spcBef>
            </a:pPr>
            <a:r>
              <a:rPr lang="en-US" sz="2300" b="1">
                <a:solidFill>
                  <a:srgbClr val="002857"/>
                </a:solidFill>
                <a:latin typeface="Times New Roman" panose="02020603050405020304" pitchFamily="18" charset="0"/>
                <a:cs typeface="Times New Roman" panose="02020603050405020304" pitchFamily="18" charset="0"/>
              </a:rPr>
              <a:t>3. The Applicable Claims</a:t>
            </a:r>
            <a:endParaRPr lang="en-US" sz="2300">
              <a:solidFill>
                <a:srgbClr val="002857"/>
              </a:solidFill>
              <a:latin typeface="Times New Roman" panose="02020603050405020304" pitchFamily="18" charset="0"/>
              <a:cs typeface="Times New Roman" panose="02020603050405020304" pitchFamily="18" charset="0"/>
            </a:endParaRPr>
          </a:p>
          <a:p>
            <a:pPr algn="just" fontAlgn="base">
              <a:lnSpc>
                <a:spcPct val="120000"/>
              </a:lnSpc>
              <a:spcBef>
                <a:spcPts val="600"/>
              </a:spcBef>
            </a:pPr>
            <a:r>
              <a:rPr lang="en-US" sz="2300">
                <a:solidFill>
                  <a:srgbClr val="002857"/>
                </a:solidFill>
                <a:latin typeface="Times New Roman" panose="02020603050405020304" pitchFamily="18" charset="0"/>
                <a:cs typeface="Times New Roman" panose="02020603050405020304" pitchFamily="18" charset="0"/>
              </a:rPr>
              <a:t>The claims this Proposal for Settlement attempts to resolve are all claims asserted by the Plaintiff, KENYA ARIAS, against Defendants, SDG DADELAND ASSOCIATES, INC. &amp; NATIONWIDE JANITORIAL SERVICES, INC., in the operative complaint in Eleventh Judicial Circuit case no. 2018-006862-CA-01 (</a:t>
            </a:r>
            <a:r>
              <a:rPr lang="en-US" sz="2300" i="1">
                <a:solidFill>
                  <a:srgbClr val="002857"/>
                </a:solidFill>
                <a:latin typeface="Times New Roman" panose="02020603050405020304" pitchFamily="18" charset="0"/>
                <a:cs typeface="Times New Roman" panose="02020603050405020304" pitchFamily="18" charset="0"/>
              </a:rPr>
              <a:t>i.e.</a:t>
            </a:r>
            <a:r>
              <a:rPr lang="en-US" sz="2300">
                <a:solidFill>
                  <a:srgbClr val="002857"/>
                </a:solidFill>
                <a:latin typeface="Times New Roman" panose="02020603050405020304" pitchFamily="18" charset="0"/>
                <a:cs typeface="Times New Roman" panose="02020603050405020304" pitchFamily="18" charset="0"/>
              </a:rPr>
              <a:t>, the above-styled cause and the action in which the instant proposal is being served). As specified in </a:t>
            </a:r>
            <a:r>
              <a:rPr lang="en-US" sz="2300">
                <a:solidFill>
                  <a:srgbClr val="002857"/>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Fla. R. Civ. P. 1.442(c)(2)(B)</a:t>
            </a:r>
            <a:r>
              <a:rPr lang="en-US" sz="2300">
                <a:solidFill>
                  <a:srgbClr val="002857"/>
                </a:solidFill>
                <a:latin typeface="Times New Roman" panose="02020603050405020304" pitchFamily="18" charset="0"/>
                <a:cs typeface="Times New Roman" panose="02020603050405020304" pitchFamily="18" charset="0"/>
              </a:rPr>
              <a:t>, this Proposal for Settlement resolves all damages that would otherwise be awarded in a final judgment in the action in which the proposal is served.</a:t>
            </a:r>
          </a:p>
          <a:p>
            <a:pPr algn="just" fontAlgn="base">
              <a:lnSpc>
                <a:spcPct val="120000"/>
              </a:lnSpc>
              <a:spcBef>
                <a:spcPts val="600"/>
              </a:spcBef>
            </a:pPr>
            <a:r>
              <a:rPr lang="en-US" sz="2300" b="1">
                <a:solidFill>
                  <a:srgbClr val="002857"/>
                </a:solidFill>
                <a:latin typeface="Times New Roman" panose="02020603050405020304" pitchFamily="18" charset="0"/>
                <a:cs typeface="Times New Roman" panose="02020603050405020304" pitchFamily="18" charset="0"/>
              </a:rPr>
              <a:t>4. Relevant Conditions</a:t>
            </a:r>
            <a:endParaRPr lang="en-US" sz="2300">
              <a:solidFill>
                <a:srgbClr val="002857"/>
              </a:solidFill>
              <a:latin typeface="Times New Roman" panose="02020603050405020304" pitchFamily="18" charset="0"/>
              <a:cs typeface="Times New Roman" panose="02020603050405020304" pitchFamily="18" charset="0"/>
            </a:endParaRPr>
          </a:p>
          <a:p>
            <a:pPr algn="just" fontAlgn="base">
              <a:lnSpc>
                <a:spcPct val="120000"/>
              </a:lnSpc>
              <a:spcBef>
                <a:spcPts val="600"/>
              </a:spcBef>
            </a:pPr>
            <a:r>
              <a:rPr lang="en-US" sz="2300">
                <a:solidFill>
                  <a:srgbClr val="002857"/>
                </a:solidFill>
                <a:latin typeface="Times New Roman" panose="02020603050405020304" pitchFamily="18" charset="0"/>
                <a:cs typeface="Times New Roman" panose="02020603050405020304" pitchFamily="18" charset="0"/>
              </a:rPr>
              <a:t>This Proposal for Settlement is conditioned on Plaintiff, KENYA ARIAS, voluntarily dismissing, with prejudice, the entirety of Eleventh Judicial Circuit case no. 2018-006862-CA-01 as to all Defendants.</a:t>
            </a:r>
          </a:p>
          <a:p>
            <a:pPr algn="just" fontAlgn="base">
              <a:lnSpc>
                <a:spcPct val="120000"/>
              </a:lnSpc>
              <a:spcBef>
                <a:spcPts val="600"/>
              </a:spcBef>
            </a:pPr>
            <a:r>
              <a:rPr lang="en-US" sz="2300" b="1">
                <a:solidFill>
                  <a:srgbClr val="002857"/>
                </a:solidFill>
                <a:latin typeface="Times New Roman" panose="02020603050405020304" pitchFamily="18" charset="0"/>
                <a:cs typeface="Times New Roman" panose="02020603050405020304" pitchFamily="18" charset="0"/>
              </a:rPr>
              <a:t>5. Total Amount of Proposal</a:t>
            </a:r>
            <a:endParaRPr lang="en-US" sz="2300">
              <a:solidFill>
                <a:srgbClr val="002857"/>
              </a:solidFill>
              <a:latin typeface="Times New Roman" panose="02020603050405020304" pitchFamily="18" charset="0"/>
              <a:cs typeface="Times New Roman" panose="02020603050405020304" pitchFamily="18" charset="0"/>
            </a:endParaRPr>
          </a:p>
          <a:p>
            <a:pPr algn="just" fontAlgn="base">
              <a:lnSpc>
                <a:spcPct val="120000"/>
              </a:lnSpc>
              <a:spcBef>
                <a:spcPts val="600"/>
              </a:spcBef>
            </a:pPr>
            <a:r>
              <a:rPr lang="en-US" sz="2300">
                <a:solidFill>
                  <a:srgbClr val="002857"/>
                </a:solidFill>
                <a:latin typeface="Times New Roman" panose="02020603050405020304" pitchFamily="18" charset="0"/>
                <a:cs typeface="Times New Roman" panose="02020603050405020304" pitchFamily="18" charset="0"/>
              </a:rPr>
              <a:t>The total amount of this Proposal for Settlement is Five Thousand Dollars ($5,000.00). Regarding the amounts attributable to each Defendant, and pursuant to </a:t>
            </a:r>
            <a:r>
              <a:rPr lang="en-US" sz="2300">
                <a:solidFill>
                  <a:srgbClr val="002857"/>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Fla. R. Civ. P. 1.442(c)(3)</a:t>
            </a:r>
            <a:r>
              <a:rPr lang="en-US" sz="2300">
                <a:solidFill>
                  <a:srgbClr val="002857"/>
                </a:solidFill>
                <a:latin typeface="Times New Roman" panose="02020603050405020304" pitchFamily="18" charset="0"/>
                <a:cs typeface="Times New Roman" panose="02020603050405020304" pitchFamily="18" charset="0"/>
              </a:rPr>
              <a:t>, this joint proposal shall be: (a) a contribution of Five Thousand Dollars ($5,000.00) from NATIONWIDE JANITORIAL SERVICES, INC.; and (b) </a:t>
            </a:r>
            <a:r>
              <a:rPr lang="en-US" sz="2300">
                <a:solidFill>
                  <a:srgbClr val="002857"/>
                </a:solidFill>
                <a:highlight>
                  <a:srgbClr val="FFFF00"/>
                </a:highlight>
                <a:latin typeface="Times New Roman" panose="02020603050405020304" pitchFamily="18" charset="0"/>
                <a:cs typeface="Times New Roman" panose="02020603050405020304" pitchFamily="18" charset="0"/>
              </a:rPr>
              <a:t>a contribution of Zero Dollars ($0.00) </a:t>
            </a:r>
            <a:r>
              <a:rPr lang="en-US" sz="2300">
                <a:solidFill>
                  <a:srgbClr val="002857"/>
                </a:solidFill>
                <a:latin typeface="Times New Roman" panose="02020603050405020304" pitchFamily="18" charset="0"/>
                <a:cs typeface="Times New Roman" panose="02020603050405020304" pitchFamily="18" charset="0"/>
              </a:rPr>
              <a:t>from SDG DADELAND ASSOCIATES, INC. Except as otherwise described herein, this Proposal for Settlement has no remaining non-monetary terms.</a:t>
            </a: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9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AE55-402F-4747-FAD4-93C0E1A05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50C28-3A53-9976-7039-9BF4C6337D16}"/>
              </a:ext>
            </a:extLst>
          </p:cNvPr>
          <p:cNvSpPr>
            <a:spLocks noGrp="1"/>
          </p:cNvSpPr>
          <p:nvPr>
            <p:ph type="title"/>
          </p:nvPr>
        </p:nvSpPr>
        <p:spPr>
          <a:xfrm>
            <a:off x="1097280" y="904568"/>
            <a:ext cx="10058400" cy="832792"/>
          </a:xfrm>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Proposals for Settlement and Payment Issues</a:t>
            </a:r>
          </a:p>
        </p:txBody>
      </p:sp>
      <p:sp>
        <p:nvSpPr>
          <p:cNvPr id="3" name="Content Placeholder 2">
            <a:extLst>
              <a:ext uri="{FF2B5EF4-FFF2-40B4-BE49-F238E27FC236}">
                <a16:creationId xmlns:a16="http://schemas.microsoft.com/office/drawing/2014/main" id="{50648345-2BEA-E104-CD76-6884179BC2FD}"/>
              </a:ext>
            </a:extLst>
          </p:cNvPr>
          <p:cNvSpPr>
            <a:spLocks noGrp="1"/>
          </p:cNvSpPr>
          <p:nvPr>
            <p:ph idx="1"/>
          </p:nvPr>
        </p:nvSpPr>
        <p:spPr>
          <a:xfrm>
            <a:off x="1097280" y="1845734"/>
            <a:ext cx="10058400" cy="4023360"/>
          </a:xfrm>
        </p:spPr>
        <p:txBody>
          <a:bodyPr>
            <a:normAutofit/>
          </a:bodyPr>
          <a:lstStyle/>
          <a:p>
            <a:pPr lvl="1" algn="just">
              <a:lnSpc>
                <a:spcPct val="100000"/>
              </a:lnSpc>
              <a:spcBef>
                <a:spcPts val="600"/>
              </a:spcBef>
              <a:spcAft>
                <a:spcPts val="200"/>
              </a:spcAft>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The Third DCA held the </a:t>
            </a:r>
            <a:r>
              <a:rPr lang="en-US" sz="2800" err="1">
                <a:solidFill>
                  <a:srgbClr val="002857"/>
                </a:solidFill>
                <a:latin typeface="Times New Roman" panose="02020603050405020304" pitchFamily="18" charset="0"/>
                <a:cs typeface="Times New Roman" panose="02020603050405020304" pitchFamily="18" charset="0"/>
              </a:rPr>
              <a:t>PFS</a:t>
            </a:r>
            <a:r>
              <a:rPr lang="en-US" sz="2800">
                <a:solidFill>
                  <a:srgbClr val="002857"/>
                </a:solidFill>
                <a:latin typeface="Times New Roman" panose="02020603050405020304" pitchFamily="18" charset="0"/>
                <a:cs typeface="Times New Roman" panose="02020603050405020304" pitchFamily="18" charset="0"/>
              </a:rPr>
              <a:t> was enforceable.</a:t>
            </a:r>
          </a:p>
          <a:p>
            <a:pPr lvl="1" algn="just">
              <a:lnSpc>
                <a:spcPct val="100000"/>
              </a:lnSpc>
              <a:spcBef>
                <a:spcPts val="600"/>
              </a:spcBef>
              <a:spcAft>
                <a:spcPts val="200"/>
              </a:spcAft>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The </a:t>
            </a:r>
            <a:r>
              <a:rPr lang="en-US" sz="2800" err="1">
                <a:solidFill>
                  <a:srgbClr val="002857"/>
                </a:solidFill>
                <a:latin typeface="Times New Roman" panose="02020603050405020304" pitchFamily="18" charset="0"/>
                <a:cs typeface="Times New Roman" panose="02020603050405020304" pitchFamily="18" charset="0"/>
              </a:rPr>
              <a:t>PFS</a:t>
            </a:r>
            <a:r>
              <a:rPr lang="en-US" sz="2800">
                <a:solidFill>
                  <a:srgbClr val="002857"/>
                </a:solidFill>
                <a:latin typeface="Times New Roman" panose="02020603050405020304" pitchFamily="18" charset="0"/>
                <a:cs typeface="Times New Roman" panose="02020603050405020304" pitchFamily="18" charset="0"/>
              </a:rPr>
              <a:t> did not provide a payment date. But the Third DCA held this did not render the offer to be ambiguous.  Both the statute and rule have settlement enforcement provisions. </a:t>
            </a:r>
          </a:p>
          <a:p>
            <a:pPr lvl="1" algn="just">
              <a:lnSpc>
                <a:spcPct val="100000"/>
              </a:lnSpc>
              <a:spcBef>
                <a:spcPts val="600"/>
              </a:spcBef>
              <a:spcAft>
                <a:spcPts val="200"/>
              </a:spcAft>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Note that the Third DCA explained that “practically” the offer did not require dismissal </a:t>
            </a:r>
            <a:r>
              <a:rPr lang="en-US" sz="2800">
                <a:solidFill>
                  <a:srgbClr val="002857"/>
                </a:solidFill>
                <a:highlight>
                  <a:srgbClr val="FFFF00"/>
                </a:highlight>
                <a:latin typeface="Times New Roman" panose="02020603050405020304" pitchFamily="18" charset="0"/>
                <a:cs typeface="Times New Roman" panose="02020603050405020304" pitchFamily="18" charset="0"/>
              </a:rPr>
              <a:t>until payment was made.</a:t>
            </a:r>
          </a:p>
          <a:p>
            <a:pPr lvl="1" algn="just">
              <a:lnSpc>
                <a:spcPct val="100000"/>
              </a:lnSpc>
              <a:spcBef>
                <a:spcPts val="600"/>
              </a:spcBef>
              <a:spcAft>
                <a:spcPts val="200"/>
              </a:spcAft>
              <a:buFont typeface="Arial" panose="020B0604020202020204" pitchFamily="34" charset="0"/>
              <a:buChar char="•"/>
            </a:pPr>
            <a:r>
              <a:rPr lang="en-US" sz="2800">
                <a:solidFill>
                  <a:srgbClr val="002857"/>
                </a:solidFill>
                <a:latin typeface="Times New Roman" panose="02020603050405020304" pitchFamily="18" charset="0"/>
                <a:cs typeface="Times New Roman" panose="02020603050405020304" pitchFamily="18" charset="0"/>
              </a:rPr>
              <a:t>The offer did not say this expressly. </a:t>
            </a: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35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10DD0-DFCF-C687-C767-69E180FEE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B3FF2-34D6-DA6E-20FC-06052D0A942E}"/>
              </a:ext>
            </a:extLst>
          </p:cNvPr>
          <p:cNvSpPr>
            <a:spLocks noGrp="1"/>
          </p:cNvSpPr>
          <p:nvPr>
            <p:ph type="title"/>
          </p:nvPr>
        </p:nvSpPr>
        <p:spPr>
          <a:xfrm>
            <a:off x="1097280" y="988906"/>
            <a:ext cx="10058400" cy="748454"/>
          </a:xfrm>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Proposals for Settlement and Payment Issues</a:t>
            </a:r>
          </a:p>
        </p:txBody>
      </p:sp>
      <p:sp>
        <p:nvSpPr>
          <p:cNvPr id="3" name="Content Placeholder 2">
            <a:extLst>
              <a:ext uri="{FF2B5EF4-FFF2-40B4-BE49-F238E27FC236}">
                <a16:creationId xmlns:a16="http://schemas.microsoft.com/office/drawing/2014/main" id="{1F55CC2F-742D-FD1C-A2F6-FC24C2826FB9}"/>
              </a:ext>
            </a:extLst>
          </p:cNvPr>
          <p:cNvSpPr>
            <a:spLocks noGrp="1"/>
          </p:cNvSpPr>
          <p:nvPr>
            <p:ph idx="1"/>
          </p:nvPr>
        </p:nvSpPr>
        <p:spPr>
          <a:xfrm>
            <a:off x="1097280" y="1845734"/>
            <a:ext cx="10058400" cy="4023360"/>
          </a:xfrm>
        </p:spPr>
        <p:txBody>
          <a:bodyPr>
            <a:normAutofit fontScale="70000" lnSpcReduction="20000"/>
          </a:bodyPr>
          <a:lstStyle/>
          <a:p>
            <a:pPr lvl="1" algn="just">
              <a:lnSpc>
                <a:spcPct val="120000"/>
              </a:lnSpc>
              <a:buFont typeface="Arial" panose="020B0604020202020204" pitchFamily="34" charset="0"/>
              <a:buChar char="•"/>
            </a:pPr>
            <a:r>
              <a:rPr lang="en-US" sz="3300">
                <a:solidFill>
                  <a:srgbClr val="002857"/>
                </a:solidFill>
                <a:highlight>
                  <a:srgbClr val="FFFF00"/>
                </a:highlight>
                <a:latin typeface="Times New Roman" panose="02020603050405020304" pitchFamily="18" charset="0"/>
                <a:cs typeface="Times New Roman" panose="02020603050405020304" pitchFamily="18" charset="0"/>
              </a:rPr>
              <a:t>Entry of Judgment issue: </a:t>
            </a:r>
            <a:r>
              <a:rPr lang="en-US" sz="3300">
                <a:solidFill>
                  <a:srgbClr val="002857"/>
                </a:solidFill>
                <a:latin typeface="Times New Roman" panose="02020603050405020304" pitchFamily="18" charset="0"/>
                <a:cs typeface="Times New Roman" panose="02020603050405020304" pitchFamily="18" charset="0"/>
              </a:rPr>
              <a:t>The Third DCA also explained the PFS was not invalid </a:t>
            </a:r>
            <a:r>
              <a:rPr lang="en-US" sz="3300" err="1">
                <a:solidFill>
                  <a:srgbClr val="002857"/>
                </a:solidFill>
                <a:latin typeface="Times New Roman" panose="02020603050405020304" pitchFamily="18" charset="0"/>
                <a:cs typeface="Times New Roman" panose="02020603050405020304" pitchFamily="18" charset="0"/>
              </a:rPr>
              <a:t>bc</a:t>
            </a:r>
            <a:r>
              <a:rPr lang="en-US" sz="3300">
                <a:solidFill>
                  <a:srgbClr val="002857"/>
                </a:solidFill>
                <a:latin typeface="Times New Roman" panose="02020603050405020304" pitchFamily="18" charset="0"/>
                <a:cs typeface="Times New Roman" panose="02020603050405020304" pitchFamily="18" charset="0"/>
              </a:rPr>
              <a:t> it omitted any requirement for the entry of a judgment. </a:t>
            </a:r>
          </a:p>
          <a:p>
            <a:pPr lvl="1" algn="just">
              <a:lnSpc>
                <a:spcPct val="120000"/>
              </a:lnSpc>
              <a:buFont typeface="Arial" panose="020B0604020202020204" pitchFamily="34" charset="0"/>
              <a:buChar char="•"/>
            </a:pPr>
            <a:r>
              <a:rPr lang="en-US" sz="3300">
                <a:solidFill>
                  <a:srgbClr val="002857"/>
                </a:solidFill>
                <a:latin typeface="Times New Roman" panose="02020603050405020304" pitchFamily="18" charset="0"/>
                <a:cs typeface="Times New Roman" panose="02020603050405020304" pitchFamily="18" charset="0"/>
              </a:rPr>
              <a:t>The trial court had misconstrued the </a:t>
            </a:r>
            <a:r>
              <a:rPr lang="en-US" sz="3300" i="1">
                <a:solidFill>
                  <a:srgbClr val="002857"/>
                </a:solidFill>
                <a:latin typeface="Times New Roman" panose="02020603050405020304" pitchFamily="18" charset="0"/>
                <a:cs typeface="Times New Roman" panose="02020603050405020304" pitchFamily="18" charset="0"/>
              </a:rPr>
              <a:t>Harris v. Tiner</a:t>
            </a:r>
            <a:r>
              <a:rPr lang="en-US" sz="3300">
                <a:solidFill>
                  <a:srgbClr val="002857"/>
                </a:solidFill>
                <a:latin typeface="Times New Roman" panose="02020603050405020304" pitchFamily="18" charset="0"/>
                <a:cs typeface="Times New Roman" panose="02020603050405020304" pitchFamily="18" charset="0"/>
              </a:rPr>
              <a:t> decision.</a:t>
            </a:r>
          </a:p>
          <a:p>
            <a:pPr lvl="1" algn="just">
              <a:lnSpc>
                <a:spcPct val="120000"/>
              </a:lnSpc>
              <a:buFont typeface="Arial" panose="020B0604020202020204" pitchFamily="34" charset="0"/>
              <a:buChar char="•"/>
            </a:pPr>
            <a:r>
              <a:rPr lang="en-US" sz="3300">
                <a:solidFill>
                  <a:srgbClr val="002857"/>
                </a:solidFill>
                <a:highlight>
                  <a:srgbClr val="FFFF00"/>
                </a:highlight>
                <a:latin typeface="Times New Roman" panose="02020603050405020304" pitchFamily="18" charset="0"/>
                <a:cs typeface="Times New Roman" panose="02020603050405020304" pitchFamily="18" charset="0"/>
              </a:rPr>
              <a:t>The $0 contribution from one Defendant</a:t>
            </a:r>
            <a:r>
              <a:rPr lang="en-US" sz="3300">
                <a:solidFill>
                  <a:srgbClr val="002857"/>
                </a:solidFill>
                <a:latin typeface="Times New Roman" panose="02020603050405020304" pitchFamily="18" charset="0"/>
                <a:cs typeface="Times New Roman" panose="02020603050405020304" pitchFamily="18" charset="0"/>
              </a:rPr>
              <a:t>, the mall owner.</a:t>
            </a:r>
          </a:p>
          <a:p>
            <a:pPr lvl="1" algn="just">
              <a:lnSpc>
                <a:spcPct val="120000"/>
              </a:lnSpc>
              <a:buFont typeface="Arial" panose="020B0604020202020204" pitchFamily="34" charset="0"/>
              <a:buChar char="•"/>
            </a:pPr>
            <a:r>
              <a:rPr lang="en-US" sz="3300">
                <a:solidFill>
                  <a:srgbClr val="002857"/>
                </a:solidFill>
                <a:latin typeface="Times New Roman" panose="02020603050405020304" pitchFamily="18" charset="0"/>
                <a:cs typeface="Times New Roman" panose="02020603050405020304" pitchFamily="18" charset="0"/>
              </a:rPr>
              <a:t>The Third DCA held this was not an improper term.</a:t>
            </a:r>
          </a:p>
          <a:p>
            <a:pPr lvl="1" algn="just">
              <a:lnSpc>
                <a:spcPct val="120000"/>
              </a:lnSpc>
              <a:buFont typeface="Arial" panose="020B0604020202020204" pitchFamily="34" charset="0"/>
              <a:buChar char="•"/>
            </a:pPr>
            <a:r>
              <a:rPr lang="en-US" sz="3300">
                <a:solidFill>
                  <a:srgbClr val="002857"/>
                </a:solidFill>
                <a:latin typeface="Times New Roman" panose="02020603050405020304" pitchFamily="18" charset="0"/>
                <a:cs typeface="Times New Roman" panose="02020603050405020304" pitchFamily="18" charset="0"/>
              </a:rPr>
              <a:t>The offer included a total amount, and allocated it between the two offerors.</a:t>
            </a:r>
          </a:p>
          <a:p>
            <a:pPr lvl="1" algn="just">
              <a:lnSpc>
                <a:spcPct val="120000"/>
              </a:lnSpc>
              <a:buFont typeface="Arial" panose="020B0604020202020204" pitchFamily="34" charset="0"/>
              <a:buChar char="•"/>
            </a:pPr>
            <a:r>
              <a:rPr lang="en-US" sz="3300">
                <a:solidFill>
                  <a:srgbClr val="002857"/>
                </a:solidFill>
                <a:latin typeface="Times New Roman" panose="02020603050405020304" pitchFamily="18" charset="0"/>
                <a:cs typeface="Times New Roman" panose="02020603050405020304" pitchFamily="18" charset="0"/>
              </a:rPr>
              <a:t>The defendants were both alleged to be directly liable, but the contractor indemnified the mall defendant. There was nothing improper with this particular offer where the contractor was contributing the entire settlement amount. </a:t>
            </a: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endParaRPr lang="en-US" sz="32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924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p:txBody>
          <a:bodyPr>
            <a:normAutofit/>
          </a:bodyPr>
          <a:lstStyle/>
          <a:p>
            <a:pPr algn="ct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Demands for Judgment </a:t>
            </a:r>
          </a:p>
        </p:txBody>
      </p:sp>
      <p:sp>
        <p:nvSpPr>
          <p:cNvPr id="3" name="Content Placeholder 2">
            <a:extLst>
              <a:ext uri="{FF2B5EF4-FFF2-40B4-BE49-F238E27FC236}">
                <a16:creationId xmlns:a16="http://schemas.microsoft.com/office/drawing/2014/main" id="{E89EF95C-304A-903A-81DC-5C26586E9D97}"/>
              </a:ext>
            </a:extLst>
          </p:cNvPr>
          <p:cNvSpPr>
            <a:spLocks noGrp="1"/>
          </p:cNvSpPr>
          <p:nvPr>
            <p:ph idx="1"/>
          </p:nvPr>
        </p:nvSpPr>
        <p:spPr/>
        <p:txBody>
          <a:bodyPr>
            <a:normAutofit/>
          </a:bodyPr>
          <a:lstStyle/>
          <a:p>
            <a:pPr algn="just">
              <a:buFont typeface="Arial" panose="020B0604020202020204" pitchFamily="34" charset="0"/>
              <a:buChar char="•"/>
            </a:pPr>
            <a:r>
              <a:rPr lang="en-US" sz="2400">
                <a:solidFill>
                  <a:srgbClr val="002857"/>
                </a:solidFill>
                <a:latin typeface="Times New Roman" panose="02020603050405020304" pitchFamily="18" charset="0"/>
              </a:rPr>
              <a:t>Demands for Judgment don’t present these concerns.  </a:t>
            </a:r>
          </a:p>
          <a:p>
            <a:pPr algn="just">
              <a:buFont typeface="Arial" panose="020B0604020202020204" pitchFamily="34" charset="0"/>
              <a:buChar char="•"/>
            </a:pPr>
            <a:r>
              <a:rPr lang="en-US" sz="2400">
                <a:solidFill>
                  <a:srgbClr val="002857"/>
                </a:solidFill>
                <a:latin typeface="Times New Roman" panose="02020603050405020304" pitchFamily="18" charset="0"/>
              </a:rPr>
              <a:t>Section 768.79 authorizes Demands for Judgment, also referring to them as Offers of Judgment.   </a:t>
            </a:r>
            <a:r>
              <a:rPr lang="en-US" sz="2400">
                <a:solidFill>
                  <a:srgbClr val="002857"/>
                </a:solidFill>
                <a:highlight>
                  <a:srgbClr val="FFFF00"/>
                </a:highlight>
                <a:latin typeface="Times New Roman" panose="02020603050405020304" pitchFamily="18" charset="0"/>
              </a:rPr>
              <a:t>This presents the apples-to-apples comparison between the Demand and the end result of the case. </a:t>
            </a:r>
          </a:p>
          <a:p>
            <a:pPr algn="just">
              <a:buFont typeface="Arial" panose="020B0604020202020204" pitchFamily="34" charset="0"/>
              <a:buChar char="•"/>
            </a:pPr>
            <a:r>
              <a:rPr lang="en-US" sz="2400">
                <a:solidFill>
                  <a:srgbClr val="002857"/>
                </a:solidFill>
                <a:latin typeface="Times New Roman" panose="02020603050405020304" pitchFamily="18" charset="0"/>
              </a:rPr>
              <a:t>One clear issue: </a:t>
            </a:r>
            <a:r>
              <a:rPr lang="en-US" sz="2400" b="1">
                <a:solidFill>
                  <a:srgbClr val="002857"/>
                </a:solidFill>
                <a:latin typeface="Times New Roman" panose="02020603050405020304" pitchFamily="18" charset="0"/>
              </a:rPr>
              <a:t>No money has to be paid by the defendant as a term of acceptance</a:t>
            </a:r>
            <a:r>
              <a:rPr lang="en-US" sz="2400">
                <a:solidFill>
                  <a:srgbClr val="002857"/>
                </a:solidFill>
                <a:latin typeface="Times New Roman" panose="02020603050405020304" pitchFamily="18" charset="0"/>
              </a:rPr>
              <a:t>.  Indeed, my advice is to steer away from that term in Demands.</a:t>
            </a:r>
          </a:p>
          <a:p>
            <a:pPr algn="just">
              <a:buFont typeface="Arial" panose="020B0604020202020204" pitchFamily="34" charset="0"/>
              <a:buChar char="•"/>
            </a:pPr>
            <a:r>
              <a:rPr lang="en-US" sz="2400">
                <a:solidFill>
                  <a:srgbClr val="002857"/>
                </a:solidFill>
                <a:latin typeface="Times New Roman" panose="02020603050405020304" pitchFamily="18" charset="0"/>
              </a:rPr>
              <a:t>The plaintiff will have a Judgment, and now has to enforce the Judgment.</a:t>
            </a:r>
          </a:p>
          <a:p>
            <a:pPr algn="just">
              <a:buFont typeface="Arial" panose="020B0604020202020204" pitchFamily="34" charset="0"/>
              <a:buChar char="•"/>
            </a:pPr>
            <a:r>
              <a:rPr lang="en-US" sz="2400">
                <a:solidFill>
                  <a:srgbClr val="002857"/>
                </a:solidFill>
                <a:latin typeface="Times New Roman" panose="02020603050405020304" pitchFamily="18" charset="0"/>
              </a:rPr>
              <a:t>This will not be a concern for Demands at or below policy limits, or for the Walmart and Publix collectible defendants of the world. </a:t>
            </a:r>
            <a:endParaRPr lang="en-US" sz="2400">
              <a:solidFill>
                <a:srgbClr val="002857"/>
              </a:solidFill>
              <a:latin typeface="Times New Roman" panose="02020603050405020304" pitchFamily="18" charset="0"/>
              <a:hlinkClick r:id="rId2">
                <a:extLst>
                  <a:ext uri="{A12FA001-AC4F-418D-AE19-62706E023703}">
                    <ahyp:hlinkClr xmlns:ahyp="http://schemas.microsoft.com/office/drawing/2018/hyperlinkcolor" val="tx"/>
                  </a:ext>
                </a:extLst>
              </a:hlinkClick>
            </a:endParaRPr>
          </a:p>
          <a:p>
            <a:pPr algn="l"/>
            <a:endParaRPr lang="en-US" sz="1800">
              <a:solidFill>
                <a:srgbClr val="67AABF"/>
              </a:solidFill>
              <a:latin typeface="Times New Roman" panose="02020603050405020304" pitchFamily="18" charset="0"/>
              <a:hlinkClick r:id="rId2">
                <a:extLst>
                  <a:ext uri="{A12FA001-AC4F-418D-AE19-62706E023703}">
                    <ahyp:hlinkClr xmlns:ahyp="http://schemas.microsoft.com/office/drawing/2018/hyperlinkcolor" val="tx"/>
                  </a:ext>
                </a:extLst>
              </a:hlinkClick>
            </a:endParaRPr>
          </a:p>
          <a:p>
            <a:pPr algn="l"/>
            <a:endParaRPr lang="en-US" sz="1800" b="0" i="0" u="none" strike="noStrike" baseline="0">
              <a:solidFill>
                <a:srgbClr val="67AABF"/>
              </a:solidFill>
              <a:latin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4712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E498-3629-BAF4-205E-B48102201126}"/>
              </a:ext>
            </a:extLst>
          </p:cNvPr>
          <p:cNvSpPr>
            <a:spLocks noGrp="1"/>
          </p:cNvSpPr>
          <p:nvPr>
            <p:ph type="title"/>
          </p:nvPr>
        </p:nvSpPr>
        <p:spPr>
          <a:xfrm>
            <a:off x="1097280" y="988906"/>
            <a:ext cx="9911734" cy="748454"/>
          </a:xfrm>
        </p:spPr>
        <p:txBody>
          <a:bodyPr>
            <a:normAutofit/>
          </a:bodyPr>
          <a:lstStyle/>
          <a:p>
            <a:pPr algn="ct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 for Judgment and Payment Issues</a:t>
            </a:r>
          </a:p>
        </p:txBody>
      </p:sp>
      <p:sp>
        <p:nvSpPr>
          <p:cNvPr id="3" name="Content Placeholder 2">
            <a:extLst>
              <a:ext uri="{FF2B5EF4-FFF2-40B4-BE49-F238E27FC236}">
                <a16:creationId xmlns:a16="http://schemas.microsoft.com/office/drawing/2014/main" id="{66B88382-DE16-14E7-E025-A657C68BD941}"/>
              </a:ext>
            </a:extLst>
          </p:cNvPr>
          <p:cNvSpPr>
            <a:spLocks noGrp="1"/>
          </p:cNvSpPr>
          <p:nvPr>
            <p:ph idx="1"/>
          </p:nvPr>
        </p:nvSpPr>
        <p:spPr/>
        <p:txBody>
          <a:bodyPr>
            <a:normAutofit/>
          </a:bodyPr>
          <a:lstStyle/>
          <a:p>
            <a:pPr algn="just">
              <a:buFont typeface="Arial" panose="020B0604020202020204" pitchFamily="34" charset="0"/>
              <a:buChar char="•"/>
            </a:pPr>
            <a:r>
              <a:rPr lang="en-US" b="1">
                <a:solidFill>
                  <a:srgbClr val="002857"/>
                </a:solidFill>
                <a:latin typeface="Times New Roman" panose="02020603050405020304" pitchFamily="18" charset="0"/>
                <a:cs typeface="Times New Roman" panose="02020603050405020304" pitchFamily="18" charset="0"/>
              </a:rPr>
              <a:t>A Demand for Judgment </a:t>
            </a:r>
            <a:r>
              <a:rPr lang="en-US">
                <a:solidFill>
                  <a:srgbClr val="002857"/>
                </a:solidFill>
                <a:latin typeface="Times New Roman" panose="02020603050405020304" pitchFamily="18" charset="0"/>
                <a:cs typeface="Times New Roman" panose="02020603050405020304" pitchFamily="18" charset="0"/>
              </a:rPr>
              <a:t>does not require the payment of money. </a:t>
            </a:r>
          </a:p>
          <a:p>
            <a:pPr lvl="1" algn="just">
              <a:buFont typeface="Courier New" panose="02070309020205020404" pitchFamily="49" charset="0"/>
              <a:buChar char="o"/>
            </a:pPr>
            <a:r>
              <a:rPr lang="en-US" sz="2000">
                <a:solidFill>
                  <a:srgbClr val="002857"/>
                </a:solidFill>
                <a:highlight>
                  <a:srgbClr val="FFFF00"/>
                </a:highlight>
                <a:latin typeface="Times New Roman" panose="02020603050405020304" pitchFamily="18" charset="0"/>
                <a:cs typeface="Times New Roman" panose="02020603050405020304" pitchFamily="18" charset="0"/>
              </a:rPr>
              <a:t>Indeed, from my perspective it should not even be asking for money</a:t>
            </a:r>
            <a:r>
              <a:rPr lang="en-US" sz="2000">
                <a:solidFill>
                  <a:srgbClr val="002857"/>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i="1">
                <a:solidFill>
                  <a:srgbClr val="002857"/>
                </a:solidFill>
                <a:latin typeface="Times New Roman" panose="02020603050405020304" pitchFamily="18" charset="0"/>
                <a:cs typeface="Times New Roman" panose="02020603050405020304" pitchFamily="18" charset="0"/>
              </a:rPr>
              <a:t>Alexandre v. Moyer</a:t>
            </a:r>
            <a:r>
              <a:rPr lang="en-US">
                <a:solidFill>
                  <a:srgbClr val="002857"/>
                </a:solidFill>
                <a:latin typeface="Times New Roman" panose="02020603050405020304" pitchFamily="18" charset="0"/>
                <a:cs typeface="Times New Roman" panose="02020603050405020304" pitchFamily="18" charset="0"/>
              </a:rPr>
              <a:t>, 732 So. 2d 44 (Fla. 4th DCA 1999).</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Personal-injury lawsuit, defendant with a $10,000 insurance policy.   Before the lawsuit, plaintiff offered to settle for the limits. (Everyone should know of the HB 837 conditions precedent now).</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During the lawsuit, the plaintiff served a </a:t>
            </a:r>
            <a:r>
              <a:rPr lang="en-US">
                <a:solidFill>
                  <a:srgbClr val="002857"/>
                </a:solidFill>
                <a:highlight>
                  <a:srgbClr val="FFFF00"/>
                </a:highlight>
                <a:latin typeface="Times New Roman" panose="02020603050405020304" pitchFamily="18" charset="0"/>
                <a:cs typeface="Times New Roman" panose="02020603050405020304" pitchFamily="18" charset="0"/>
              </a:rPr>
              <a:t>Demand for Judgment for $76,000. </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Demand was not accepted, and the plaintiff prevailed with a net judgment of $183,000.</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Defendant’s argument: the Demand was not made in good-faith because of the policy limits and because the plaintiff knew “her demand could not result in a settlement.” </a:t>
            </a:r>
            <a:r>
              <a:rPr lang="en-US" i="1">
                <a:solidFill>
                  <a:srgbClr val="002857"/>
                </a:solidFill>
                <a:latin typeface="Times New Roman" panose="02020603050405020304" pitchFamily="18" charset="0"/>
                <a:cs typeface="Times New Roman" panose="02020603050405020304" pitchFamily="18" charset="0"/>
              </a:rPr>
              <a:t>Id.</a:t>
            </a:r>
            <a:r>
              <a:rPr lang="en-US">
                <a:solidFill>
                  <a:srgbClr val="002857"/>
                </a:solidFill>
                <a:latin typeface="Times New Roman" panose="02020603050405020304" pitchFamily="18" charset="0"/>
                <a:cs typeface="Times New Roman" panose="02020603050405020304" pitchFamily="18" charset="0"/>
              </a:rPr>
              <a:t> at 45. </a:t>
            </a:r>
          </a:p>
        </p:txBody>
      </p:sp>
    </p:spTree>
    <p:extLst>
      <p:ext uri="{BB962C8B-B14F-4D97-AF65-F5344CB8AC3E}">
        <p14:creationId xmlns:p14="http://schemas.microsoft.com/office/powerpoint/2010/main" val="264760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E498-3629-BAF4-205E-B48102201126}"/>
              </a:ext>
            </a:extLst>
          </p:cNvPr>
          <p:cNvSpPr>
            <a:spLocks noGrp="1"/>
          </p:cNvSpPr>
          <p:nvPr>
            <p:ph type="title"/>
          </p:nvPr>
        </p:nvSpPr>
        <p:spPr>
          <a:xfrm>
            <a:off x="1097280" y="534154"/>
            <a:ext cx="9911734" cy="1203206"/>
          </a:xfrm>
        </p:spPr>
        <p:txBody>
          <a:bodyPr>
            <a:normAutofit/>
          </a:bodyPr>
          <a:lstStyle/>
          <a:p>
            <a:pPr algn="ct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 for Judgment and Payment Issues</a:t>
            </a:r>
          </a:p>
        </p:txBody>
      </p:sp>
      <p:sp>
        <p:nvSpPr>
          <p:cNvPr id="3" name="Content Placeholder 2">
            <a:extLst>
              <a:ext uri="{FF2B5EF4-FFF2-40B4-BE49-F238E27FC236}">
                <a16:creationId xmlns:a16="http://schemas.microsoft.com/office/drawing/2014/main" id="{66B88382-DE16-14E7-E025-A657C68BD941}"/>
              </a:ext>
            </a:extLst>
          </p:cNvPr>
          <p:cNvSpPr>
            <a:spLocks noGrp="1"/>
          </p:cNvSpPr>
          <p:nvPr>
            <p:ph idx="1"/>
          </p:nvPr>
        </p:nvSpPr>
        <p:spPr>
          <a:xfrm>
            <a:off x="1243944" y="1845734"/>
            <a:ext cx="9911735" cy="4023360"/>
          </a:xfrm>
        </p:spPr>
        <p:txBody>
          <a:bodyPr>
            <a:normAutofit/>
          </a:bodyPr>
          <a:lstStyle/>
          <a:p>
            <a:pPr algn="just">
              <a:buFont typeface="Arial" panose="020B0604020202020204" pitchFamily="34" charset="0"/>
              <a:buChar char="•"/>
            </a:pPr>
            <a:r>
              <a:rPr lang="en-US" i="1">
                <a:solidFill>
                  <a:srgbClr val="002857"/>
                </a:solidFill>
                <a:latin typeface="Times New Roman" panose="02020603050405020304" pitchFamily="18" charset="0"/>
                <a:cs typeface="Times New Roman" panose="02020603050405020304" pitchFamily="18" charset="0"/>
              </a:rPr>
              <a:t>Alexandre v. Moyer</a:t>
            </a:r>
            <a:r>
              <a:rPr lang="en-US">
                <a:solidFill>
                  <a:srgbClr val="002857"/>
                </a:solidFill>
                <a:latin typeface="Times New Roman" panose="02020603050405020304" pitchFamily="18" charset="0"/>
                <a:cs typeface="Times New Roman" panose="02020603050405020304" pitchFamily="18" charset="0"/>
              </a:rPr>
              <a:t>, 732 So. 2d 44 (Fla. 4th DCA 1999).</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Fourth DCA’s discussion was rather succinct.</a:t>
            </a:r>
          </a:p>
          <a:p>
            <a:pPr marL="0" indent="0" algn="just">
              <a:buNone/>
            </a:pPr>
            <a:endParaRPr 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B7C5084-2C41-9DFB-104E-F8F9AD2C59B7}"/>
              </a:ext>
            </a:extLst>
          </p:cNvPr>
          <p:cNvPicPr>
            <a:picLocks noChangeAspect="1"/>
          </p:cNvPicPr>
          <p:nvPr/>
        </p:nvPicPr>
        <p:blipFill>
          <a:blip r:embed="rId2"/>
          <a:stretch>
            <a:fillRect/>
          </a:stretch>
        </p:blipFill>
        <p:spPr>
          <a:xfrm>
            <a:off x="2223900" y="2918168"/>
            <a:ext cx="7658494" cy="2676663"/>
          </a:xfrm>
          <a:prstGeom prst="rect">
            <a:avLst/>
          </a:prstGeom>
        </p:spPr>
      </p:pic>
    </p:spTree>
    <p:extLst>
      <p:ext uri="{BB962C8B-B14F-4D97-AF65-F5344CB8AC3E}">
        <p14:creationId xmlns:p14="http://schemas.microsoft.com/office/powerpoint/2010/main" val="32538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a:xfrm>
            <a:off x="1316736" y="988906"/>
            <a:ext cx="9838944" cy="748454"/>
          </a:xfrm>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Non-Monetary Terms</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What is still permitted? </a:t>
            </a:r>
          </a:p>
        </p:txBody>
      </p:sp>
      <p:sp>
        <p:nvSpPr>
          <p:cNvPr id="3" name="Content Placeholder 2">
            <a:extLst>
              <a:ext uri="{FF2B5EF4-FFF2-40B4-BE49-F238E27FC236}">
                <a16:creationId xmlns:a16="http://schemas.microsoft.com/office/drawing/2014/main" id="{E89EF95C-304A-903A-81DC-5C26586E9D97}"/>
              </a:ext>
            </a:extLst>
          </p:cNvPr>
          <p:cNvSpPr>
            <a:spLocks noGrp="1"/>
          </p:cNvSpPr>
          <p:nvPr>
            <p:ph idx="1"/>
          </p:nvPr>
        </p:nvSpPr>
        <p:spPr/>
        <p:txBody>
          <a:bodyPr>
            <a:normAutofit lnSpcReduction="10000"/>
          </a:bodyPr>
          <a:lstStyle/>
          <a:p>
            <a:pPr algn="just">
              <a:buFont typeface="Arial" panose="020B0604020202020204" pitchFamily="34" charset="0"/>
              <a:buChar char="•"/>
            </a:pPr>
            <a:r>
              <a:rPr lang="en-US" sz="2200" b="0" i="0" u="none" strike="noStrike" baseline="0">
                <a:solidFill>
                  <a:srgbClr val="002857"/>
                </a:solidFill>
                <a:latin typeface="Times New Roman" panose="02020603050405020304" pitchFamily="18" charset="0"/>
              </a:rPr>
              <a:t>The Supreme Court’s rule change recognizes that there must be an apples-to-apples comparison between an offer and the judgment.</a:t>
            </a:r>
          </a:p>
          <a:p>
            <a:pPr algn="just">
              <a:buFont typeface="Arial" panose="020B0604020202020204" pitchFamily="34" charset="0"/>
              <a:buChar char="•"/>
            </a:pPr>
            <a:r>
              <a:rPr lang="en-US" sz="2200" b="0" i="0" u="none" strike="noStrike" baseline="0">
                <a:solidFill>
                  <a:srgbClr val="002857"/>
                </a:solidFill>
                <a:latin typeface="Times New Roman" panose="02020603050405020304" pitchFamily="18" charset="0"/>
              </a:rPr>
              <a:t>The reason for this pretty simple in the end: Section 768.79 does not allow authorize non-monetary terms. </a:t>
            </a:r>
          </a:p>
          <a:p>
            <a:pPr algn="just">
              <a:buFont typeface="Arial" panose="020B0604020202020204" pitchFamily="34" charset="0"/>
              <a:buChar char="•"/>
            </a:pPr>
            <a:r>
              <a:rPr lang="en-US" sz="2200" b="1" i="0" u="none" strike="noStrike" baseline="0">
                <a:solidFill>
                  <a:srgbClr val="002857"/>
                </a:solidFill>
                <a:highlight>
                  <a:srgbClr val="FFFF00"/>
                </a:highlight>
                <a:latin typeface="Times New Roman" panose="02020603050405020304" pitchFamily="18" charset="0"/>
              </a:rPr>
              <a:t>There are some terms </a:t>
            </a:r>
            <a:r>
              <a:rPr lang="en-US" sz="2200" b="1">
                <a:solidFill>
                  <a:srgbClr val="002857"/>
                </a:solidFill>
                <a:highlight>
                  <a:srgbClr val="FFFF00"/>
                </a:highlight>
                <a:latin typeface="Times New Roman" panose="02020603050405020304" pitchFamily="18" charset="0"/>
              </a:rPr>
              <a:t>&amp; </a:t>
            </a:r>
            <a:r>
              <a:rPr lang="en-US" sz="2200" b="1" i="0" u="none" strike="noStrike" baseline="0">
                <a:solidFill>
                  <a:srgbClr val="002857"/>
                </a:solidFill>
                <a:highlight>
                  <a:srgbClr val="FFFF00"/>
                </a:highlight>
                <a:latin typeface="Times New Roman" panose="02020603050405020304" pitchFamily="18" charset="0"/>
              </a:rPr>
              <a:t>conditions that are clearly now prohibited.</a:t>
            </a:r>
          </a:p>
          <a:p>
            <a:pPr algn="just">
              <a:buFont typeface="Arial" panose="020B0604020202020204" pitchFamily="34" charset="0"/>
              <a:buChar char="•"/>
            </a:pPr>
            <a:r>
              <a:rPr lang="en-US" sz="2200" b="0" i="0" u="none" strike="noStrike" baseline="0">
                <a:solidFill>
                  <a:srgbClr val="002857"/>
                </a:solidFill>
                <a:latin typeface="Times New Roman" panose="02020603050405020304" pitchFamily="18" charset="0"/>
              </a:rPr>
              <a:t>Releases that include hold-harmless </a:t>
            </a:r>
            <a:r>
              <a:rPr lang="en-US" sz="2200">
                <a:solidFill>
                  <a:srgbClr val="002857"/>
                </a:solidFill>
                <a:latin typeface="Times New Roman" panose="02020603050405020304" pitchFamily="18" charset="0"/>
              </a:rPr>
              <a:t>or indemnity provisions should not be permitted.</a:t>
            </a:r>
          </a:p>
          <a:p>
            <a:pPr algn="just">
              <a:buFont typeface="Arial" panose="020B0604020202020204" pitchFamily="34" charset="0"/>
              <a:buChar char="•"/>
            </a:pPr>
            <a:r>
              <a:rPr lang="en-US" sz="2200" b="0" i="0" u="none" strike="noStrike" baseline="0">
                <a:solidFill>
                  <a:srgbClr val="002857"/>
                </a:solidFill>
                <a:latin typeface="Times New Roman" panose="02020603050405020304" pitchFamily="18" charset="0"/>
              </a:rPr>
              <a:t>Releases that include confidentiality clauses should not be permitted.</a:t>
            </a:r>
          </a:p>
          <a:p>
            <a:pPr algn="just">
              <a:buFont typeface="Arial" panose="020B0604020202020204" pitchFamily="34" charset="0"/>
              <a:buChar char="•"/>
            </a:pPr>
            <a:r>
              <a:rPr lang="en-US" sz="2200" b="0" i="0" u="none" strike="noStrike" baseline="0">
                <a:solidFill>
                  <a:srgbClr val="002857"/>
                </a:solidFill>
                <a:latin typeface="Times New Roman" panose="02020603050405020304" pitchFamily="18" charset="0"/>
              </a:rPr>
              <a:t>Agreeing to satisfy liens </a:t>
            </a:r>
            <a:r>
              <a:rPr lang="en-US" sz="2200" b="0" i="0" u="none" strike="noStrike" baseline="0">
                <a:solidFill>
                  <a:srgbClr val="002857"/>
                </a:solidFill>
                <a:highlight>
                  <a:srgbClr val="FFFF00"/>
                </a:highlight>
                <a:latin typeface="Times New Roman" panose="02020603050405020304" pitchFamily="18" charset="0"/>
              </a:rPr>
              <a:t>sure seems like a non-monetary term</a:t>
            </a:r>
            <a:r>
              <a:rPr lang="en-US" sz="2200">
                <a:solidFill>
                  <a:srgbClr val="002857"/>
                </a:solidFill>
                <a:highlight>
                  <a:srgbClr val="FFFF00"/>
                </a:highlight>
                <a:latin typeface="Times New Roman" panose="02020603050405020304" pitchFamily="18" charset="0"/>
              </a:rPr>
              <a:t>. </a:t>
            </a:r>
          </a:p>
          <a:p>
            <a:pPr algn="just">
              <a:buFont typeface="Arial" panose="020B0604020202020204" pitchFamily="34" charset="0"/>
              <a:buChar char="•"/>
            </a:pPr>
            <a:r>
              <a:rPr lang="en-US" sz="2200">
                <a:solidFill>
                  <a:srgbClr val="002857"/>
                </a:solidFill>
                <a:latin typeface="Times New Roman" panose="02020603050405020304" pitchFamily="18" charset="0"/>
              </a:rPr>
              <a:t>Heck, I would argue even the most basic general release is not permitted, as it is not a monetary term, or authorized non-monetary term. </a:t>
            </a:r>
            <a:endParaRPr lang="en-US" sz="2200" b="0" i="0" u="none" strike="noStrike" baseline="0">
              <a:solidFill>
                <a:srgbClr val="002857"/>
              </a:solidFill>
              <a:latin typeface="Times New Roman" panose="02020603050405020304" pitchFamily="18" charset="0"/>
            </a:endParaRPr>
          </a:p>
        </p:txBody>
      </p:sp>
    </p:spTree>
    <p:extLst>
      <p:ext uri="{BB962C8B-B14F-4D97-AF65-F5344CB8AC3E}">
        <p14:creationId xmlns:p14="http://schemas.microsoft.com/office/powerpoint/2010/main" val="4406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a:xfrm>
            <a:off x="1261872" y="988906"/>
            <a:ext cx="9893808" cy="748454"/>
          </a:xfrm>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Non-Monetary Terms</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What is still permitted? </a:t>
            </a:r>
          </a:p>
        </p:txBody>
      </p:sp>
      <p:sp>
        <p:nvSpPr>
          <p:cNvPr id="3" name="Content Placeholder 2">
            <a:extLst>
              <a:ext uri="{FF2B5EF4-FFF2-40B4-BE49-F238E27FC236}">
                <a16:creationId xmlns:a16="http://schemas.microsoft.com/office/drawing/2014/main" id="{E89EF95C-304A-903A-81DC-5C26586E9D97}"/>
              </a:ext>
            </a:extLst>
          </p:cNvPr>
          <p:cNvSpPr>
            <a:spLocks noGrp="1"/>
          </p:cNvSpPr>
          <p:nvPr>
            <p:ph idx="1"/>
          </p:nvPr>
        </p:nvSpPr>
        <p:spPr>
          <a:xfrm>
            <a:off x="1170038" y="1845734"/>
            <a:ext cx="9985641" cy="4023360"/>
          </a:xfrm>
        </p:spPr>
        <p:txBody>
          <a:bodyPr>
            <a:normAutofit/>
          </a:bodyPr>
          <a:lstStyle/>
          <a:p>
            <a:pPr algn="l">
              <a:buFont typeface="Arial" panose="020B0604020202020204" pitchFamily="34" charset="0"/>
              <a:buChar char="•"/>
            </a:pPr>
            <a:r>
              <a:rPr lang="en-US" sz="2400">
                <a:solidFill>
                  <a:srgbClr val="002857"/>
                </a:solidFill>
                <a:highlight>
                  <a:srgbClr val="FFFF00"/>
                </a:highlight>
                <a:latin typeface="Times New Roman" panose="02020603050405020304" pitchFamily="18" charset="0"/>
              </a:rPr>
              <a:t>Is a requirement to pay money by a certain date an authorized term? </a:t>
            </a:r>
          </a:p>
          <a:p>
            <a:pPr algn="just">
              <a:buFont typeface="Arial" panose="020B0604020202020204" pitchFamily="34" charset="0"/>
              <a:buChar char="•"/>
            </a:pPr>
            <a:r>
              <a:rPr lang="en-US" sz="2400">
                <a:solidFill>
                  <a:srgbClr val="002857"/>
                </a:solidFill>
                <a:latin typeface="Times New Roman" panose="02020603050405020304" pitchFamily="18" charset="0"/>
              </a:rPr>
              <a:t>As explained above, the Third DCA has held a PFS is not ambiguous for failing to include a payment date. </a:t>
            </a:r>
            <a:r>
              <a:rPr lang="en-US" sz="2400" i="1">
                <a:solidFill>
                  <a:srgbClr val="002857"/>
                </a:solidFill>
                <a:latin typeface="Times New Roman" panose="02020603050405020304" pitchFamily="18" charset="0"/>
              </a:rPr>
              <a:t>SDG Dadeland Assocs., Inc. v. Arias</a:t>
            </a:r>
            <a:r>
              <a:rPr lang="en-US" sz="2400">
                <a:solidFill>
                  <a:srgbClr val="002857"/>
                </a:solidFill>
                <a:latin typeface="Times New Roman" panose="02020603050405020304" pitchFamily="18" charset="0"/>
              </a:rPr>
              <a:t>, 388 So. </a:t>
            </a:r>
            <a:r>
              <a:rPr lang="en-US" sz="2400" err="1">
                <a:solidFill>
                  <a:srgbClr val="002857"/>
                </a:solidFill>
                <a:latin typeface="Times New Roman" panose="02020603050405020304" pitchFamily="18" charset="0"/>
              </a:rPr>
              <a:t>3d</a:t>
            </a:r>
            <a:r>
              <a:rPr lang="en-US" sz="2400">
                <a:solidFill>
                  <a:srgbClr val="002857"/>
                </a:solidFill>
                <a:latin typeface="Times New Roman" panose="02020603050405020304" pitchFamily="18" charset="0"/>
              </a:rPr>
              <a:t> 916(Fla. 3d DCA 2024); and see </a:t>
            </a:r>
            <a:r>
              <a:rPr lang="pt-BR" sz="2400" i="1">
                <a:solidFill>
                  <a:srgbClr val="002857"/>
                </a:solidFill>
                <a:latin typeface="Times New Roman" panose="02020603050405020304" pitchFamily="18" charset="0"/>
              </a:rPr>
              <a:t>Ortega v. All Dade Fences, Inc.</a:t>
            </a:r>
            <a:r>
              <a:rPr lang="pt-BR" sz="2400">
                <a:solidFill>
                  <a:srgbClr val="002857"/>
                </a:solidFill>
                <a:latin typeface="Times New Roman" panose="02020603050405020304" pitchFamily="18" charset="0"/>
              </a:rPr>
              <a:t>, 388 So. 3d 985(Fla. 3d DCA 2024):</a:t>
            </a:r>
          </a:p>
          <a:p>
            <a:pPr marL="0" indent="0" algn="l">
              <a:buNone/>
            </a:pPr>
            <a:r>
              <a:rPr lang="en-US" sz="2000" b="0" i="0">
                <a:solidFill>
                  <a:srgbClr val="3D3D3D"/>
                </a:solidFill>
                <a:effectLst/>
                <a:highlight>
                  <a:srgbClr val="FFFFFF"/>
                </a:highlight>
                <a:latin typeface="Source Sans Pro" panose="020B0503030403020204" pitchFamily="34" charset="0"/>
              </a:rPr>
              <a:t> </a:t>
            </a:r>
            <a:endParaRPr lang="en-US" sz="2400">
              <a:solidFill>
                <a:srgbClr val="000000"/>
              </a:solidFill>
              <a:latin typeface="Times New Roman" panose="02020603050405020304" pitchFamily="18" charset="0"/>
            </a:endParaRPr>
          </a:p>
          <a:p>
            <a:pPr algn="l">
              <a:buFont typeface="Arial" panose="020B0604020202020204" pitchFamily="34" charset="0"/>
              <a:buChar char="•"/>
            </a:pPr>
            <a:endParaRPr lang="en-US" sz="2400">
              <a:solidFill>
                <a:srgbClr val="000000"/>
              </a:solidFill>
              <a:latin typeface="Times New Roman" panose="02020603050405020304" pitchFamily="18" charset="0"/>
            </a:endParaRPr>
          </a:p>
          <a:p>
            <a:pPr algn="l"/>
            <a:endParaRPr lang="en-US" sz="1800">
              <a:solidFill>
                <a:srgbClr val="000000"/>
              </a:solidFill>
              <a:latin typeface="Times New Roman" panose="02020603050405020304" pitchFamily="18" charset="0"/>
              <a:hlinkClick r:id="rId2"/>
            </a:endParaRPr>
          </a:p>
          <a:p>
            <a:pPr algn="l"/>
            <a:endParaRPr lang="en-US" sz="1800" b="0" i="0" u="none" strike="noStrike" baseline="0">
              <a:solidFill>
                <a:srgbClr val="000000"/>
              </a:solidFill>
              <a:latin typeface="Times New Roman" panose="02020603050405020304" pitchFamily="18" charset="0"/>
              <a:hlinkClick r:id="rId2"/>
            </a:endParaRPr>
          </a:p>
        </p:txBody>
      </p:sp>
      <p:pic>
        <p:nvPicPr>
          <p:cNvPr id="5" name="Picture 4">
            <a:extLst>
              <a:ext uri="{FF2B5EF4-FFF2-40B4-BE49-F238E27FC236}">
                <a16:creationId xmlns:a16="http://schemas.microsoft.com/office/drawing/2014/main" id="{095A04CC-4EDD-05DF-5FCF-9E04571B17DE}"/>
              </a:ext>
            </a:extLst>
          </p:cNvPr>
          <p:cNvPicPr>
            <a:picLocks noChangeAspect="1"/>
          </p:cNvPicPr>
          <p:nvPr/>
        </p:nvPicPr>
        <p:blipFill>
          <a:blip r:embed="rId3"/>
          <a:stretch>
            <a:fillRect/>
          </a:stretch>
        </p:blipFill>
        <p:spPr>
          <a:xfrm>
            <a:off x="2381059" y="3857414"/>
            <a:ext cx="7429882" cy="2228965"/>
          </a:xfrm>
          <a:prstGeom prst="rect">
            <a:avLst/>
          </a:prstGeom>
        </p:spPr>
      </p:pic>
    </p:spTree>
    <p:extLst>
      <p:ext uri="{BB962C8B-B14F-4D97-AF65-F5344CB8AC3E}">
        <p14:creationId xmlns:p14="http://schemas.microsoft.com/office/powerpoint/2010/main" val="302454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a:xfrm>
            <a:off x="1261872" y="988906"/>
            <a:ext cx="9893808" cy="748454"/>
          </a:xfrm>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Non-Monetary Terms</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What is still permitted? </a:t>
            </a:r>
          </a:p>
        </p:txBody>
      </p:sp>
      <p:sp>
        <p:nvSpPr>
          <p:cNvPr id="3" name="Content Placeholder 2">
            <a:extLst>
              <a:ext uri="{FF2B5EF4-FFF2-40B4-BE49-F238E27FC236}">
                <a16:creationId xmlns:a16="http://schemas.microsoft.com/office/drawing/2014/main" id="{E89EF95C-304A-903A-81DC-5C26586E9D97}"/>
              </a:ext>
            </a:extLst>
          </p:cNvPr>
          <p:cNvSpPr>
            <a:spLocks noGrp="1"/>
          </p:cNvSpPr>
          <p:nvPr>
            <p:ph idx="1"/>
          </p:nvPr>
        </p:nvSpPr>
        <p:spPr>
          <a:xfrm>
            <a:off x="1261870" y="1845734"/>
            <a:ext cx="9893809" cy="4023360"/>
          </a:xfrm>
        </p:spPr>
        <p:txBody>
          <a:bodyPr>
            <a:normAutofit/>
          </a:bodyPr>
          <a:lstStyle/>
          <a:p>
            <a:pPr algn="just">
              <a:buFont typeface="Arial" panose="020B0604020202020204" pitchFamily="34" charset="0"/>
              <a:buChar char="•"/>
            </a:pPr>
            <a:r>
              <a:rPr lang="en-US" sz="2400">
                <a:solidFill>
                  <a:srgbClr val="002857"/>
                </a:solidFill>
                <a:highlight>
                  <a:srgbClr val="FFFF00"/>
                </a:highlight>
                <a:latin typeface="Times New Roman" panose="02020603050405020304" pitchFamily="18" charset="0"/>
              </a:rPr>
              <a:t>Is a requirement to </a:t>
            </a:r>
            <a:r>
              <a:rPr lang="en-US" sz="2400" b="1">
                <a:solidFill>
                  <a:srgbClr val="002857"/>
                </a:solidFill>
                <a:highlight>
                  <a:srgbClr val="FFFF00"/>
                </a:highlight>
                <a:latin typeface="Times New Roman" panose="02020603050405020304" pitchFamily="18" charset="0"/>
              </a:rPr>
              <a:t>pay money </a:t>
            </a:r>
            <a:r>
              <a:rPr lang="en-US" sz="2400">
                <a:solidFill>
                  <a:srgbClr val="002857"/>
                </a:solidFill>
                <a:highlight>
                  <a:srgbClr val="FFFF00"/>
                </a:highlight>
                <a:latin typeface="Times New Roman" panose="02020603050405020304" pitchFamily="18" charset="0"/>
              </a:rPr>
              <a:t>an authorized term? </a:t>
            </a:r>
          </a:p>
          <a:p>
            <a:pPr algn="just">
              <a:buFont typeface="Arial" panose="020B0604020202020204" pitchFamily="34" charset="0"/>
              <a:buChar char="•"/>
            </a:pPr>
            <a:r>
              <a:rPr lang="en-US" sz="2400">
                <a:solidFill>
                  <a:srgbClr val="002857"/>
                </a:solidFill>
                <a:latin typeface="Times New Roman" panose="02020603050405020304" pitchFamily="18" charset="0"/>
              </a:rPr>
              <a:t>The Third DCA was addressing offers without payment dates. Not offers with payment dates. </a:t>
            </a:r>
          </a:p>
          <a:p>
            <a:pPr algn="just">
              <a:buFont typeface="Arial" panose="020B0604020202020204" pitchFamily="34" charset="0"/>
              <a:buChar char="•"/>
            </a:pPr>
            <a:r>
              <a:rPr lang="en-US" sz="2400">
                <a:solidFill>
                  <a:srgbClr val="002857"/>
                </a:solidFill>
                <a:latin typeface="Times New Roman" panose="02020603050405020304" pitchFamily="18" charset="0"/>
              </a:rPr>
              <a:t>In the </a:t>
            </a:r>
            <a:r>
              <a:rPr lang="en-US" sz="2400" i="1">
                <a:solidFill>
                  <a:srgbClr val="002857"/>
                </a:solidFill>
                <a:latin typeface="Times New Roman" panose="02020603050405020304" pitchFamily="18" charset="0"/>
              </a:rPr>
              <a:t>State Farm v. Lightfoot </a:t>
            </a:r>
            <a:r>
              <a:rPr lang="en-US" sz="2400" err="1">
                <a:solidFill>
                  <a:srgbClr val="002857"/>
                </a:solidFill>
                <a:latin typeface="Times New Roman" panose="02020603050405020304" pitchFamily="18" charset="0"/>
              </a:rPr>
              <a:t>PFS</a:t>
            </a:r>
            <a:r>
              <a:rPr lang="en-US" sz="2400">
                <a:solidFill>
                  <a:srgbClr val="002857"/>
                </a:solidFill>
                <a:latin typeface="Times New Roman" panose="02020603050405020304" pitchFamily="18" charset="0"/>
              </a:rPr>
              <a:t> case, State Farm  argued in its appellate brief that payment can never be required in a Proposal for Settlement. </a:t>
            </a:r>
          </a:p>
          <a:p>
            <a:pPr algn="just">
              <a:buFont typeface="Arial" panose="020B0604020202020204" pitchFamily="34" charset="0"/>
              <a:buChar char="•"/>
            </a:pPr>
            <a:r>
              <a:rPr lang="en-US" sz="2400">
                <a:solidFill>
                  <a:srgbClr val="002857"/>
                </a:solidFill>
                <a:highlight>
                  <a:srgbClr val="FFFF00"/>
                </a:highlight>
                <a:latin typeface="Times New Roman" panose="02020603050405020304" pitchFamily="18" charset="0"/>
              </a:rPr>
              <a:t>And this was </a:t>
            </a:r>
            <a:r>
              <a:rPr lang="en-US" sz="2400" b="1">
                <a:solidFill>
                  <a:srgbClr val="002857"/>
                </a:solidFill>
                <a:highlight>
                  <a:srgbClr val="FFFF00"/>
                </a:highlight>
                <a:latin typeface="Times New Roman" panose="02020603050405020304" pitchFamily="18" charset="0"/>
              </a:rPr>
              <a:t>before</a:t>
            </a:r>
            <a:r>
              <a:rPr lang="en-US" sz="2400">
                <a:solidFill>
                  <a:srgbClr val="002857"/>
                </a:solidFill>
                <a:highlight>
                  <a:srgbClr val="FFFF00"/>
                </a:highlight>
                <a:latin typeface="Times New Roman" panose="02020603050405020304" pitchFamily="18" charset="0"/>
              </a:rPr>
              <a:t> the rule change</a:t>
            </a:r>
            <a:r>
              <a:rPr lang="en-US" sz="2400">
                <a:solidFill>
                  <a:srgbClr val="002857"/>
                </a:solidFill>
                <a:latin typeface="Times New Roman" panose="02020603050405020304" pitchFamily="18" charset="0"/>
              </a:rPr>
              <a:t>.</a:t>
            </a:r>
          </a:p>
          <a:p>
            <a:pPr algn="l">
              <a:buFont typeface="Arial" panose="020B0604020202020204" pitchFamily="34" charset="0"/>
              <a:buChar char="•"/>
            </a:pPr>
            <a:endParaRPr lang="en-US" sz="2400">
              <a:solidFill>
                <a:srgbClr val="000000"/>
              </a:solidFill>
              <a:latin typeface="Times New Roman" panose="02020603050405020304" pitchFamily="18" charset="0"/>
            </a:endParaRPr>
          </a:p>
          <a:p>
            <a:pPr algn="l">
              <a:buFont typeface="Arial" panose="020B0604020202020204" pitchFamily="34" charset="0"/>
              <a:buChar char="•"/>
            </a:pPr>
            <a:endParaRPr lang="en-US" sz="2400">
              <a:solidFill>
                <a:srgbClr val="000000"/>
              </a:solidFill>
              <a:latin typeface="Times New Roman" panose="02020603050405020304" pitchFamily="18" charset="0"/>
            </a:endParaRPr>
          </a:p>
          <a:p>
            <a:pPr algn="l"/>
            <a:endParaRPr lang="en-US" sz="1800">
              <a:solidFill>
                <a:srgbClr val="000000"/>
              </a:solidFill>
              <a:latin typeface="Times New Roman" panose="02020603050405020304" pitchFamily="18" charset="0"/>
              <a:hlinkClick r:id="rId2"/>
            </a:endParaRPr>
          </a:p>
          <a:p>
            <a:pPr algn="l"/>
            <a:endParaRPr lang="en-US" sz="1800" b="0" i="0" u="none" strike="noStrike" baseline="0">
              <a:solidFill>
                <a:srgbClr val="000000"/>
              </a:solidFill>
              <a:latin typeface="Times New Roman" panose="02020603050405020304" pitchFamily="18" charset="0"/>
              <a:hlinkClick r:id="rId2"/>
            </a:endParaRPr>
          </a:p>
        </p:txBody>
      </p:sp>
    </p:spTree>
    <p:extLst>
      <p:ext uri="{BB962C8B-B14F-4D97-AF65-F5344CB8AC3E}">
        <p14:creationId xmlns:p14="http://schemas.microsoft.com/office/powerpoint/2010/main" val="82929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E876D-6AA2-575D-24EC-2A0219151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635F7-B8EF-B8AB-CFB0-2D136425771E}"/>
              </a:ext>
            </a:extLst>
          </p:cNvPr>
          <p:cNvSpPr>
            <a:spLocks noGrp="1"/>
          </p:cNvSpPr>
          <p:nvPr>
            <p:ph type="title"/>
          </p:nvPr>
        </p:nvSpPr>
        <p:spPr/>
        <p:txBody>
          <a:bodyPr>
            <a:normAutofit/>
          </a:bodyPr>
          <a:lstStyle/>
          <a:p>
            <a:pPr algn="ctr"/>
            <a:r>
              <a:rPr lang="en-US" sz="3600" b="1">
                <a:solidFill>
                  <a:srgbClr val="002857"/>
                </a:solidFill>
                <a:latin typeface="Times New Roman" panose="02020603050405020304" pitchFamily="18" charset="0"/>
                <a:cs typeface="Times New Roman" panose="02020603050405020304" pitchFamily="18" charset="0"/>
              </a:rPr>
              <a:t>Test time for everyone</a:t>
            </a:r>
          </a:p>
        </p:txBody>
      </p:sp>
      <p:sp>
        <p:nvSpPr>
          <p:cNvPr id="3" name="Content Placeholder 2">
            <a:extLst>
              <a:ext uri="{FF2B5EF4-FFF2-40B4-BE49-F238E27FC236}">
                <a16:creationId xmlns:a16="http://schemas.microsoft.com/office/drawing/2014/main" id="{E105773B-1F43-47CE-1487-8AF34D2CB782}"/>
              </a:ext>
            </a:extLst>
          </p:cNvPr>
          <p:cNvSpPr>
            <a:spLocks noGrp="1"/>
          </p:cNvSpPr>
          <p:nvPr>
            <p:ph idx="1"/>
          </p:nvPr>
        </p:nvSpPr>
        <p:spPr>
          <a:xfrm>
            <a:off x="1097280" y="1845733"/>
            <a:ext cx="10058400" cy="4269931"/>
          </a:xfrm>
        </p:spPr>
        <p:txBody>
          <a:bodyPr>
            <a:noAutofit/>
          </a:bodyPr>
          <a:lstStyle/>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One Plaintiff vs. Two Defendants.</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Plaintiff serves a PFS to the Defendants for $100,000.  </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If accepted, Plaintiff will dismiss all claims with prejudice.</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There is a $1 million dollar insurance policy.</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We are missing a critical fact here to know if this is valid. </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What is the relationship between the two Defendants?</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If you alleged direct liability against both Defendants, this is invalid.  </a:t>
            </a:r>
          </a:p>
          <a:p>
            <a:pPr algn="just">
              <a:lnSpc>
                <a:spcPct val="100000"/>
              </a:lnSpc>
              <a:spcBef>
                <a:spcPts val="600"/>
              </a:spcBef>
              <a:buFont typeface="Arial" panose="020B0604020202020204" pitchFamily="34" charset="0"/>
              <a:buChar char="•"/>
            </a:pPr>
            <a:r>
              <a:rPr lang="en-US" sz="2400">
                <a:solidFill>
                  <a:srgbClr val="002857"/>
                </a:solidFill>
                <a:highlight>
                  <a:srgbClr val="FFFF00"/>
                </a:highlight>
                <a:latin typeface="Times New Roman" panose="02020603050405020304" pitchFamily="18" charset="0"/>
                <a:cs typeface="Times New Roman" panose="02020603050405020304" pitchFamily="18" charset="0"/>
              </a:rPr>
              <a:t>When you have direct theories against each Defendant, you must serve stand-alone, independent offers in all scenarios outside of a limited property insurance exception expressly now written into 768.79.</a:t>
            </a:r>
          </a:p>
          <a:p>
            <a:pPr algn="just">
              <a:lnSpc>
                <a:spcPct val="100000"/>
              </a:lnSpc>
              <a:spcBef>
                <a:spcPts val="600"/>
              </a:spcBef>
              <a:buFont typeface="Arial" panose="020B0604020202020204" pitchFamily="34" charset="0"/>
              <a:buChar char="•"/>
            </a:pPr>
            <a:endParaRPr lang="en-US" sz="28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64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a:xfrm>
            <a:off x="1097280" y="813816"/>
            <a:ext cx="10058400" cy="923544"/>
          </a:xfrm>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Non-Monetary Terms</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What is still permitted? </a:t>
            </a:r>
          </a:p>
        </p:txBody>
      </p:sp>
      <p:sp>
        <p:nvSpPr>
          <p:cNvPr id="3" name="Content Placeholder 2">
            <a:extLst>
              <a:ext uri="{FF2B5EF4-FFF2-40B4-BE49-F238E27FC236}">
                <a16:creationId xmlns:a16="http://schemas.microsoft.com/office/drawing/2014/main" id="{E89EF95C-304A-903A-81DC-5C26586E9D97}"/>
              </a:ext>
            </a:extLst>
          </p:cNvPr>
          <p:cNvSpPr>
            <a:spLocks noGrp="1"/>
          </p:cNvSpPr>
          <p:nvPr>
            <p:ph idx="1"/>
          </p:nvPr>
        </p:nvSpPr>
        <p:spPr>
          <a:xfrm>
            <a:off x="1229032" y="1737360"/>
            <a:ext cx="9865688" cy="4604227"/>
          </a:xfrm>
        </p:spPr>
        <p:txBody>
          <a:bodyPr>
            <a:normAutofit fontScale="92500"/>
          </a:bodyPr>
          <a:lstStyle/>
          <a:p>
            <a:pPr algn="just">
              <a:lnSpc>
                <a:spcPct val="110000"/>
              </a:lnSpc>
              <a:spcBef>
                <a:spcPts val="600"/>
              </a:spcBef>
              <a:buFont typeface="Arial" panose="020B0604020202020204" pitchFamily="34" charset="0"/>
              <a:buChar char="•"/>
            </a:pPr>
            <a:r>
              <a:rPr lang="en-US" sz="2200">
                <a:solidFill>
                  <a:srgbClr val="002857"/>
                </a:solidFill>
                <a:latin typeface="Times New Roman" panose="02020603050405020304" pitchFamily="18" charset="0"/>
              </a:rPr>
              <a:t>Is a requirement to dismiss </a:t>
            </a:r>
            <a:r>
              <a:rPr lang="en-US" sz="2200">
                <a:solidFill>
                  <a:srgbClr val="002857"/>
                </a:solidFill>
                <a:highlight>
                  <a:srgbClr val="FFFF00"/>
                </a:highlight>
                <a:latin typeface="Times New Roman" panose="02020603050405020304" pitchFamily="18" charset="0"/>
              </a:rPr>
              <a:t>another party in the case </a:t>
            </a:r>
            <a:r>
              <a:rPr lang="en-US" sz="2200">
                <a:solidFill>
                  <a:srgbClr val="002857"/>
                </a:solidFill>
                <a:latin typeface="Times New Roman" panose="02020603050405020304" pitchFamily="18" charset="0"/>
              </a:rPr>
              <a:t>an authorized term? </a:t>
            </a:r>
          </a:p>
          <a:p>
            <a:pPr lvl="1" algn="just">
              <a:lnSpc>
                <a:spcPct val="110000"/>
              </a:lnSpc>
              <a:spcBef>
                <a:spcPts val="600"/>
              </a:spcBef>
              <a:spcAft>
                <a:spcPts val="200"/>
              </a:spcAft>
              <a:buFont typeface="Courier New" panose="02070309020205020404" pitchFamily="49" charset="0"/>
              <a:buChar char="o"/>
            </a:pPr>
            <a:r>
              <a:rPr lang="en-US" sz="2200">
                <a:solidFill>
                  <a:srgbClr val="002857"/>
                </a:solidFill>
                <a:latin typeface="Times New Roman" panose="02020603050405020304" pitchFamily="18" charset="0"/>
              </a:rPr>
              <a:t>There were only limited situations you could do this </a:t>
            </a:r>
            <a:r>
              <a:rPr lang="en-US" sz="2200" b="1">
                <a:solidFill>
                  <a:srgbClr val="002857"/>
                </a:solidFill>
                <a:latin typeface="Times New Roman" panose="02020603050405020304" pitchFamily="18" charset="0"/>
              </a:rPr>
              <a:t>before</a:t>
            </a:r>
            <a:r>
              <a:rPr lang="en-US" sz="2200">
                <a:solidFill>
                  <a:srgbClr val="002857"/>
                </a:solidFill>
                <a:latin typeface="Times New Roman" panose="02020603050405020304" pitchFamily="18" charset="0"/>
              </a:rPr>
              <a:t> the amendment to 1.442 in 2022 prohibiting nearly all non-monetary terms. [The vicarious liability exception in Rule 1.442]. </a:t>
            </a:r>
          </a:p>
          <a:p>
            <a:pPr lvl="1" algn="just">
              <a:lnSpc>
                <a:spcPct val="110000"/>
              </a:lnSpc>
              <a:spcBef>
                <a:spcPts val="600"/>
              </a:spcBef>
              <a:spcAft>
                <a:spcPts val="200"/>
              </a:spcAft>
              <a:buFont typeface="Courier New" panose="02070309020205020404" pitchFamily="49" charset="0"/>
              <a:buChar char="o"/>
            </a:pPr>
            <a:r>
              <a:rPr lang="en-US" sz="2200">
                <a:solidFill>
                  <a:srgbClr val="002857"/>
                </a:solidFill>
                <a:latin typeface="Times New Roman" panose="02020603050405020304" pitchFamily="18" charset="0"/>
              </a:rPr>
              <a:t>The 2022 rule change expressly allows voluntary dismissals of all claims with prejudice. </a:t>
            </a:r>
          </a:p>
          <a:p>
            <a:pPr lvl="1" algn="just">
              <a:lnSpc>
                <a:spcPct val="110000"/>
              </a:lnSpc>
              <a:spcBef>
                <a:spcPts val="600"/>
              </a:spcBef>
              <a:spcAft>
                <a:spcPts val="200"/>
              </a:spcAft>
              <a:buFont typeface="Courier New" panose="02070309020205020404" pitchFamily="49" charset="0"/>
              <a:buChar char="o"/>
            </a:pPr>
            <a:r>
              <a:rPr lang="en-US" sz="2200">
                <a:solidFill>
                  <a:srgbClr val="002857"/>
                </a:solidFill>
                <a:latin typeface="Times New Roman" panose="02020603050405020304" pitchFamily="18" charset="0"/>
              </a:rPr>
              <a:t>Please don’t include this if you want to enforce a </a:t>
            </a:r>
            <a:r>
              <a:rPr lang="en-US" sz="2200" err="1">
                <a:solidFill>
                  <a:srgbClr val="002857"/>
                </a:solidFill>
                <a:latin typeface="Times New Roman" panose="02020603050405020304" pitchFamily="18" charset="0"/>
              </a:rPr>
              <a:t>PFS</a:t>
            </a:r>
            <a:r>
              <a:rPr lang="en-US" sz="2200">
                <a:solidFill>
                  <a:srgbClr val="002857"/>
                </a:solidFill>
                <a:latin typeface="Times New Roman" panose="02020603050405020304" pitchFamily="18" charset="0"/>
              </a:rPr>
              <a:t>. </a:t>
            </a:r>
          </a:p>
          <a:p>
            <a:pPr algn="just">
              <a:lnSpc>
                <a:spcPct val="110000"/>
              </a:lnSpc>
              <a:spcBef>
                <a:spcPts val="600"/>
              </a:spcBef>
              <a:buFont typeface="Arial" panose="020B0604020202020204" pitchFamily="34" charset="0"/>
              <a:buChar char="•"/>
            </a:pPr>
            <a:r>
              <a:rPr lang="en-US" sz="2200">
                <a:solidFill>
                  <a:srgbClr val="002857"/>
                </a:solidFill>
                <a:latin typeface="Times New Roman" panose="02020603050405020304" pitchFamily="18" charset="0"/>
              </a:rPr>
              <a:t>Is an agreement </a:t>
            </a:r>
            <a:r>
              <a:rPr lang="en-US" sz="2200">
                <a:solidFill>
                  <a:srgbClr val="002857"/>
                </a:solidFill>
                <a:highlight>
                  <a:srgbClr val="FFFF00"/>
                </a:highlight>
                <a:latin typeface="Times New Roman" panose="02020603050405020304" pitchFamily="18" charset="0"/>
              </a:rPr>
              <a:t>to return money </a:t>
            </a:r>
            <a:r>
              <a:rPr lang="en-US" sz="2200">
                <a:solidFill>
                  <a:srgbClr val="002857"/>
                </a:solidFill>
                <a:latin typeface="Times New Roman" panose="02020603050405020304" pitchFamily="18" charset="0"/>
              </a:rPr>
              <a:t>an authorized term? </a:t>
            </a:r>
          </a:p>
          <a:p>
            <a:pPr lvl="1" algn="just">
              <a:lnSpc>
                <a:spcPct val="110000"/>
              </a:lnSpc>
              <a:spcBef>
                <a:spcPts val="600"/>
              </a:spcBef>
              <a:spcAft>
                <a:spcPts val="200"/>
              </a:spcAft>
              <a:buFont typeface="Courier New" panose="02070309020205020404" pitchFamily="49" charset="0"/>
              <a:buChar char="o"/>
            </a:pPr>
            <a:r>
              <a:rPr lang="en-US" sz="2200">
                <a:solidFill>
                  <a:srgbClr val="002857"/>
                </a:solidFill>
                <a:latin typeface="Times New Roman" panose="02020603050405020304" pitchFamily="18" charset="0"/>
              </a:rPr>
              <a:t>“</a:t>
            </a:r>
            <a:r>
              <a:rPr lang="en-US" sz="2200" i="1">
                <a:solidFill>
                  <a:srgbClr val="002857"/>
                </a:solidFill>
                <a:highlight>
                  <a:srgbClr val="FFFF00"/>
                </a:highlight>
                <a:latin typeface="Times New Roman" panose="02020603050405020304" pitchFamily="18" charset="0"/>
              </a:rPr>
              <a:t>Papera</a:t>
            </a:r>
            <a:r>
              <a:rPr lang="en-US" sz="2200">
                <a:solidFill>
                  <a:srgbClr val="002857"/>
                </a:solidFill>
                <a:highlight>
                  <a:srgbClr val="FFFF00"/>
                </a:highlight>
                <a:latin typeface="Times New Roman" panose="02020603050405020304" pitchFamily="18" charset="0"/>
              </a:rPr>
              <a:t>” Proposals</a:t>
            </a:r>
            <a:r>
              <a:rPr lang="en-US" sz="2200">
                <a:solidFill>
                  <a:srgbClr val="002857"/>
                </a:solidFill>
                <a:latin typeface="Times New Roman" panose="02020603050405020304" pitchFamily="18" charset="0"/>
              </a:rPr>
              <a:t>. [</a:t>
            </a:r>
            <a:r>
              <a:rPr lang="en-US" sz="2200" i="1" err="1">
                <a:solidFill>
                  <a:srgbClr val="002857"/>
                </a:solidFill>
                <a:latin typeface="Times New Roman" panose="02020603050405020304" pitchFamily="18" charset="0"/>
              </a:rPr>
              <a:t>Golisting.com</a:t>
            </a:r>
            <a:r>
              <a:rPr lang="en-US" sz="2200" i="1">
                <a:solidFill>
                  <a:srgbClr val="002857"/>
                </a:solidFill>
                <a:latin typeface="Times New Roman" panose="02020603050405020304" pitchFamily="18" charset="0"/>
              </a:rPr>
              <a:t> v. Papera</a:t>
            </a:r>
            <a:r>
              <a:rPr lang="en-US" sz="2200">
                <a:solidFill>
                  <a:srgbClr val="002857"/>
                </a:solidFill>
                <a:latin typeface="Times New Roman" panose="02020603050405020304" pitchFamily="18" charset="0"/>
              </a:rPr>
              <a:t>, 229 So. </a:t>
            </a:r>
            <a:r>
              <a:rPr lang="en-US" sz="2200" err="1">
                <a:solidFill>
                  <a:srgbClr val="002857"/>
                </a:solidFill>
                <a:latin typeface="Times New Roman" panose="02020603050405020304" pitchFamily="18" charset="0"/>
              </a:rPr>
              <a:t>3d</a:t>
            </a:r>
            <a:r>
              <a:rPr lang="en-US" sz="2200">
                <a:solidFill>
                  <a:srgbClr val="002857"/>
                </a:solidFill>
                <a:latin typeface="Times New Roman" panose="02020603050405020304" pitchFamily="18" charset="0"/>
              </a:rPr>
              <a:t> 862 (Fla. 4th DCA 2017)]. </a:t>
            </a:r>
          </a:p>
          <a:p>
            <a:pPr lvl="1" algn="just">
              <a:lnSpc>
                <a:spcPct val="110000"/>
              </a:lnSpc>
              <a:spcBef>
                <a:spcPts val="600"/>
              </a:spcBef>
              <a:spcAft>
                <a:spcPts val="200"/>
              </a:spcAft>
              <a:buFont typeface="Courier New" panose="02070309020205020404" pitchFamily="49" charset="0"/>
              <a:buChar char="o"/>
            </a:pPr>
            <a:r>
              <a:rPr lang="en-US" sz="2200">
                <a:solidFill>
                  <a:srgbClr val="002857"/>
                </a:solidFill>
                <a:latin typeface="Times New Roman" panose="02020603050405020304" pitchFamily="18" charset="0"/>
              </a:rPr>
              <a:t>This refers to serving two Proposals at the same time, to different defendants. Included are terms that if one recipient accepts, both will be dismissed.  And also terms that if somehow both recipients accepted, you would return half of each offer. </a:t>
            </a:r>
          </a:p>
          <a:p>
            <a:pPr lvl="1" algn="just">
              <a:lnSpc>
                <a:spcPct val="110000"/>
              </a:lnSpc>
              <a:spcBef>
                <a:spcPts val="600"/>
              </a:spcBef>
              <a:spcAft>
                <a:spcPts val="200"/>
              </a:spcAft>
              <a:buFont typeface="Courier New" panose="02070309020205020404" pitchFamily="49" charset="0"/>
              <a:buChar char="o"/>
            </a:pPr>
            <a:r>
              <a:rPr lang="en-US" sz="2200">
                <a:solidFill>
                  <a:srgbClr val="002857"/>
                </a:solidFill>
                <a:latin typeface="Times New Roman" panose="02020603050405020304" pitchFamily="18" charset="0"/>
              </a:rPr>
              <a:t>Please don’t try this if you want to enforce a </a:t>
            </a:r>
            <a:r>
              <a:rPr lang="en-US" sz="2200" err="1">
                <a:solidFill>
                  <a:srgbClr val="002857"/>
                </a:solidFill>
                <a:latin typeface="Times New Roman" panose="02020603050405020304" pitchFamily="18" charset="0"/>
              </a:rPr>
              <a:t>PFS</a:t>
            </a:r>
            <a:r>
              <a:rPr lang="en-US" sz="2200">
                <a:solidFill>
                  <a:srgbClr val="002857"/>
                </a:solidFill>
                <a:latin typeface="Times New Roman" panose="02020603050405020304" pitchFamily="18" charset="0"/>
              </a:rPr>
              <a:t>. </a:t>
            </a:r>
          </a:p>
          <a:p>
            <a:pPr lvl="1">
              <a:buFont typeface="Courier New" panose="02070309020205020404" pitchFamily="49" charset="0"/>
              <a:buChar char="o"/>
            </a:pPr>
            <a:endParaRPr lang="en-US" sz="2200" u="sng">
              <a:solidFill>
                <a:srgbClr val="000000"/>
              </a:solidFill>
              <a:latin typeface="Times New Roman" panose="02020603050405020304" pitchFamily="18" charset="0"/>
              <a:hlinkClick r:id="rId2"/>
            </a:endParaRPr>
          </a:p>
          <a:p>
            <a:pPr algn="l"/>
            <a:endParaRPr lang="en-US" sz="2400">
              <a:solidFill>
                <a:srgbClr val="000000"/>
              </a:solidFill>
              <a:latin typeface="Times New Roman" panose="02020603050405020304" pitchFamily="18" charset="0"/>
              <a:hlinkClick r:id="rId2"/>
            </a:endParaRPr>
          </a:p>
          <a:p>
            <a:pPr algn="l"/>
            <a:endParaRPr lang="en-US" sz="1800">
              <a:solidFill>
                <a:srgbClr val="000000"/>
              </a:solidFill>
              <a:latin typeface="Times New Roman" panose="02020603050405020304" pitchFamily="18" charset="0"/>
              <a:hlinkClick r:id="rId2"/>
            </a:endParaRPr>
          </a:p>
          <a:p>
            <a:pPr algn="l"/>
            <a:endParaRPr lang="en-US" sz="1800" b="0" i="0" u="none" strike="noStrike" baseline="0">
              <a:solidFill>
                <a:srgbClr val="000000"/>
              </a:solidFill>
              <a:latin typeface="Times New Roman" panose="02020603050405020304" pitchFamily="18" charset="0"/>
              <a:hlinkClick r:id="rId2"/>
            </a:endParaRPr>
          </a:p>
        </p:txBody>
      </p:sp>
    </p:spTree>
    <p:extLst>
      <p:ext uri="{BB962C8B-B14F-4D97-AF65-F5344CB8AC3E}">
        <p14:creationId xmlns:p14="http://schemas.microsoft.com/office/powerpoint/2010/main" val="2367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a:xfrm>
            <a:off x="1097280" y="813816"/>
            <a:ext cx="10058400" cy="923544"/>
          </a:xfrm>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Non-Monetary Terms</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What is still permitted? </a:t>
            </a:r>
          </a:p>
        </p:txBody>
      </p:sp>
      <p:sp>
        <p:nvSpPr>
          <p:cNvPr id="3" name="Content Placeholder 2">
            <a:extLst>
              <a:ext uri="{FF2B5EF4-FFF2-40B4-BE49-F238E27FC236}">
                <a16:creationId xmlns:a16="http://schemas.microsoft.com/office/drawing/2014/main" id="{E89EF95C-304A-903A-81DC-5C26586E9D97}"/>
              </a:ext>
            </a:extLst>
          </p:cNvPr>
          <p:cNvSpPr>
            <a:spLocks noGrp="1"/>
          </p:cNvSpPr>
          <p:nvPr>
            <p:ph idx="1"/>
          </p:nvPr>
        </p:nvSpPr>
        <p:spPr>
          <a:xfrm>
            <a:off x="1238864" y="1845734"/>
            <a:ext cx="9916816" cy="4023360"/>
          </a:xfrm>
        </p:spPr>
        <p:txBody>
          <a:bodyPr>
            <a:normAutofit/>
          </a:bodyPr>
          <a:lstStyle/>
          <a:p>
            <a:pPr algn="just">
              <a:buFont typeface="Arial" panose="020B0604020202020204" pitchFamily="34" charset="0"/>
              <a:buChar char="•"/>
            </a:pPr>
            <a:r>
              <a:rPr lang="en-US" sz="2400">
                <a:solidFill>
                  <a:srgbClr val="002857"/>
                </a:solidFill>
                <a:latin typeface="Times New Roman" panose="02020603050405020304" pitchFamily="18" charset="0"/>
              </a:rPr>
              <a:t>Can you condition an offer to a tortfeasor on the UM carrier waiving subrogation?</a:t>
            </a:r>
          </a:p>
          <a:p>
            <a:pPr algn="just">
              <a:buFont typeface="Arial" panose="020B0604020202020204" pitchFamily="34" charset="0"/>
              <a:buChar char="•"/>
            </a:pPr>
            <a:r>
              <a:rPr lang="en-US" sz="2400">
                <a:solidFill>
                  <a:srgbClr val="002857"/>
                </a:solidFill>
                <a:latin typeface="Times New Roman" panose="02020603050405020304" pitchFamily="18" charset="0"/>
              </a:rPr>
              <a:t>Section 627.727(6).</a:t>
            </a:r>
          </a:p>
          <a:p>
            <a:pPr algn="just">
              <a:buFont typeface="Arial" panose="020B0604020202020204" pitchFamily="34" charset="0"/>
              <a:buChar char="•"/>
            </a:pPr>
            <a:r>
              <a:rPr lang="en-US" sz="2400">
                <a:solidFill>
                  <a:srgbClr val="002857"/>
                </a:solidFill>
                <a:latin typeface="Times New Roman" panose="02020603050405020304" pitchFamily="18" charset="0"/>
              </a:rPr>
              <a:t>Recall Rule 1.442 allows non-monetary terms </a:t>
            </a:r>
            <a:r>
              <a:rPr lang="en-US" sz="2400" b="1">
                <a:solidFill>
                  <a:srgbClr val="002857"/>
                </a:solidFill>
                <a:highlight>
                  <a:srgbClr val="FFFF00"/>
                </a:highlight>
                <a:latin typeface="Times New Roman" panose="02020603050405020304" pitchFamily="18" charset="0"/>
              </a:rPr>
              <a:t>authorized by statute</a:t>
            </a:r>
            <a:r>
              <a:rPr lang="en-US" sz="2400">
                <a:solidFill>
                  <a:srgbClr val="002857"/>
                </a:solidFill>
                <a:latin typeface="Times New Roman" panose="02020603050405020304" pitchFamily="18" charset="0"/>
              </a:rPr>
              <a:t>.</a:t>
            </a:r>
          </a:p>
          <a:p>
            <a:pPr algn="just">
              <a:buFont typeface="Arial" panose="020B0604020202020204" pitchFamily="34" charset="0"/>
              <a:buChar char="•"/>
            </a:pPr>
            <a:r>
              <a:rPr lang="en-US" sz="2400">
                <a:solidFill>
                  <a:srgbClr val="002857"/>
                </a:solidFill>
                <a:latin typeface="Times New Roman" panose="02020603050405020304" pitchFamily="18" charset="0"/>
              </a:rPr>
              <a:t>But nothing in the rule (or § 768.79) allows you to condition a settlement with a recipient on </a:t>
            </a:r>
            <a:r>
              <a:rPr lang="en-US" sz="2400" b="1">
                <a:solidFill>
                  <a:srgbClr val="002857"/>
                </a:solidFill>
                <a:highlight>
                  <a:srgbClr val="FFFF00"/>
                </a:highlight>
                <a:latin typeface="Times New Roman" panose="02020603050405020304" pitchFamily="18" charset="0"/>
              </a:rPr>
              <a:t>actions taken by another entity</a:t>
            </a:r>
            <a:r>
              <a:rPr lang="en-US" sz="2400">
                <a:solidFill>
                  <a:srgbClr val="002857"/>
                </a:solidFill>
                <a:latin typeface="Times New Roman" panose="02020603050405020304" pitchFamily="18" charset="0"/>
              </a:rPr>
              <a:t>, even another party in the case. </a:t>
            </a:r>
          </a:p>
          <a:p>
            <a:pPr algn="just">
              <a:buFont typeface="Arial" panose="020B0604020202020204" pitchFamily="34" charset="0"/>
              <a:buChar char="•"/>
            </a:pPr>
            <a:r>
              <a:rPr lang="en-US" sz="2400">
                <a:solidFill>
                  <a:srgbClr val="002857"/>
                </a:solidFill>
                <a:latin typeface="Times New Roman" panose="02020603050405020304" pitchFamily="18" charset="0"/>
              </a:rPr>
              <a:t>A recipient must be able to independently evaluate the offer and accept it [a </a:t>
            </a:r>
            <a:r>
              <a:rPr lang="en-US" sz="2400" i="1">
                <a:solidFill>
                  <a:srgbClr val="002857"/>
                </a:solidFill>
                <a:latin typeface="Times New Roman" panose="02020603050405020304" pitchFamily="18" charset="0"/>
              </a:rPr>
              <a:t>Gorka </a:t>
            </a:r>
            <a:r>
              <a:rPr lang="en-US" sz="2400">
                <a:solidFill>
                  <a:srgbClr val="002857"/>
                </a:solidFill>
                <a:latin typeface="Times New Roman" panose="02020603050405020304" pitchFamily="18" charset="0"/>
              </a:rPr>
              <a:t>violation].</a:t>
            </a:r>
          </a:p>
          <a:p>
            <a:pPr algn="just">
              <a:buFont typeface="Arial" panose="020B0604020202020204" pitchFamily="34" charset="0"/>
              <a:buChar char="•"/>
            </a:pPr>
            <a:r>
              <a:rPr lang="en-US" sz="2400" i="1">
                <a:solidFill>
                  <a:srgbClr val="002857"/>
                </a:solidFill>
                <a:latin typeface="Times New Roman" panose="02020603050405020304" pitchFamily="18" charset="0"/>
              </a:rPr>
              <a:t>Attorneys’ Title Ins. Fund, Inc. v. Gorka</a:t>
            </a:r>
            <a:r>
              <a:rPr lang="en-US" sz="2400">
                <a:solidFill>
                  <a:srgbClr val="002857"/>
                </a:solidFill>
                <a:latin typeface="Times New Roman" panose="02020603050405020304" pitchFamily="18" charset="0"/>
              </a:rPr>
              <a:t>, 36 So. 3d 646 (Fla. 2010).</a:t>
            </a:r>
            <a:endParaRPr lang="en-US" sz="2400" i="1">
              <a:solidFill>
                <a:srgbClr val="002857"/>
              </a:solidFill>
              <a:latin typeface="Times New Roman" panose="02020603050405020304" pitchFamily="18" charset="0"/>
            </a:endParaRPr>
          </a:p>
          <a:p>
            <a:pPr algn="just">
              <a:buFont typeface="Arial" panose="020B0604020202020204" pitchFamily="34" charset="0"/>
              <a:buChar char="•"/>
            </a:pPr>
            <a:endParaRPr lang="en-US" sz="2400">
              <a:solidFill>
                <a:srgbClr val="002857"/>
              </a:solidFill>
              <a:latin typeface="Times New Roman" panose="02020603050405020304" pitchFamily="18" charset="0"/>
            </a:endParaRPr>
          </a:p>
          <a:p>
            <a:pPr algn="l">
              <a:buFont typeface="Arial" panose="020B0604020202020204" pitchFamily="34" charset="0"/>
              <a:buChar char="•"/>
            </a:pPr>
            <a:endParaRPr lang="en-US" sz="2400">
              <a:solidFill>
                <a:srgbClr val="000000"/>
              </a:solidFill>
              <a:latin typeface="Times New Roman" panose="02020603050405020304" pitchFamily="18" charset="0"/>
            </a:endParaRPr>
          </a:p>
          <a:p>
            <a:pPr algn="l">
              <a:buFont typeface="Arial" panose="020B0604020202020204" pitchFamily="34" charset="0"/>
              <a:buChar char="•"/>
            </a:pPr>
            <a:endParaRPr lang="en-US" sz="2400">
              <a:solidFill>
                <a:srgbClr val="000000"/>
              </a:solidFill>
              <a:latin typeface="Times New Roman" panose="02020603050405020304" pitchFamily="18" charset="0"/>
            </a:endParaRPr>
          </a:p>
          <a:p>
            <a:pPr algn="l">
              <a:buFont typeface="Arial" panose="020B0604020202020204" pitchFamily="34" charset="0"/>
              <a:buChar char="•"/>
            </a:pPr>
            <a:endParaRPr lang="en-US" sz="2400">
              <a:solidFill>
                <a:srgbClr val="000000"/>
              </a:solidFill>
              <a:latin typeface="Times New Roman" panose="02020603050405020304" pitchFamily="18" charset="0"/>
            </a:endParaRPr>
          </a:p>
          <a:p>
            <a:pPr algn="l">
              <a:buFont typeface="Arial" panose="020B0604020202020204" pitchFamily="34" charset="0"/>
              <a:buChar char="•"/>
            </a:pPr>
            <a:endParaRPr lang="en-US" sz="2400">
              <a:solidFill>
                <a:srgbClr val="000000"/>
              </a:solidFill>
              <a:latin typeface="Times New Roman" panose="02020603050405020304" pitchFamily="18" charset="0"/>
              <a:hlinkClick r:id="rId2"/>
            </a:endParaRPr>
          </a:p>
          <a:p>
            <a:pPr algn="l"/>
            <a:endParaRPr lang="en-US" sz="1800">
              <a:solidFill>
                <a:srgbClr val="000000"/>
              </a:solidFill>
              <a:latin typeface="Times New Roman" panose="02020603050405020304" pitchFamily="18" charset="0"/>
              <a:hlinkClick r:id="rId2"/>
            </a:endParaRPr>
          </a:p>
          <a:p>
            <a:pPr algn="l"/>
            <a:endParaRPr lang="en-US" sz="1800" b="0" i="0" u="none" strike="noStrike" baseline="0">
              <a:solidFill>
                <a:srgbClr val="000000"/>
              </a:solidFill>
              <a:latin typeface="Times New Roman" panose="02020603050405020304" pitchFamily="18" charset="0"/>
              <a:hlinkClick r:id="rId2"/>
            </a:endParaRPr>
          </a:p>
        </p:txBody>
      </p:sp>
    </p:spTree>
    <p:extLst>
      <p:ext uri="{BB962C8B-B14F-4D97-AF65-F5344CB8AC3E}">
        <p14:creationId xmlns:p14="http://schemas.microsoft.com/office/powerpoint/2010/main" val="386824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a:xfrm>
            <a:off x="1097280" y="813816"/>
            <a:ext cx="10058400" cy="923544"/>
          </a:xfrm>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Non-Monetary Terms</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What is still permitted? </a:t>
            </a:r>
          </a:p>
        </p:txBody>
      </p:sp>
      <p:sp>
        <p:nvSpPr>
          <p:cNvPr id="3" name="Content Placeholder 2">
            <a:extLst>
              <a:ext uri="{FF2B5EF4-FFF2-40B4-BE49-F238E27FC236}">
                <a16:creationId xmlns:a16="http://schemas.microsoft.com/office/drawing/2014/main" id="{E89EF95C-304A-903A-81DC-5C26586E9D97}"/>
              </a:ext>
            </a:extLst>
          </p:cNvPr>
          <p:cNvSpPr>
            <a:spLocks noGrp="1"/>
          </p:cNvSpPr>
          <p:nvPr>
            <p:ph idx="1"/>
          </p:nvPr>
        </p:nvSpPr>
        <p:spPr>
          <a:xfrm>
            <a:off x="1219200" y="1845734"/>
            <a:ext cx="9936480" cy="4023360"/>
          </a:xfrm>
        </p:spPr>
        <p:txBody>
          <a:bodyPr>
            <a:normAutofit/>
          </a:bodyPr>
          <a:lstStyle/>
          <a:p>
            <a:pPr algn="just">
              <a:buFont typeface="Arial" panose="020B0604020202020204" pitchFamily="34" charset="0"/>
              <a:buChar char="•"/>
            </a:pPr>
            <a:r>
              <a:rPr lang="en-US" sz="2400">
                <a:solidFill>
                  <a:srgbClr val="002857"/>
                </a:solidFill>
                <a:latin typeface="Times New Roman" panose="02020603050405020304" pitchFamily="18" charset="0"/>
              </a:rPr>
              <a:t>Third-Party and UM case.</a:t>
            </a:r>
          </a:p>
          <a:p>
            <a:pPr algn="just">
              <a:buFont typeface="Arial" panose="020B0604020202020204" pitchFamily="34" charset="0"/>
              <a:buChar char="•"/>
            </a:pPr>
            <a:r>
              <a:rPr lang="en-US" sz="2400">
                <a:solidFill>
                  <a:srgbClr val="002857"/>
                </a:solidFill>
                <a:latin typeface="Times New Roman" panose="02020603050405020304" pitchFamily="18" charset="0"/>
              </a:rPr>
              <a:t>Section 627.727(6):</a:t>
            </a:r>
          </a:p>
          <a:p>
            <a:pPr algn="l">
              <a:buFont typeface="Arial" panose="020B0604020202020204" pitchFamily="34" charset="0"/>
              <a:buChar char="•"/>
            </a:pPr>
            <a:endParaRPr lang="en-US" sz="2400">
              <a:solidFill>
                <a:srgbClr val="000000"/>
              </a:solidFill>
              <a:latin typeface="Times New Roman" panose="02020603050405020304" pitchFamily="18" charset="0"/>
              <a:hlinkClick r:id="rId2"/>
            </a:endParaRPr>
          </a:p>
          <a:p>
            <a:pPr algn="l"/>
            <a:endParaRPr lang="en-US" sz="1800">
              <a:solidFill>
                <a:srgbClr val="000000"/>
              </a:solidFill>
              <a:latin typeface="Times New Roman" panose="02020603050405020304" pitchFamily="18" charset="0"/>
              <a:hlinkClick r:id="rId2"/>
            </a:endParaRPr>
          </a:p>
          <a:p>
            <a:pPr algn="l"/>
            <a:endParaRPr lang="en-US" sz="1800" b="0" i="0" u="none" strike="noStrike" baseline="0">
              <a:solidFill>
                <a:srgbClr val="000000"/>
              </a:solidFill>
              <a:latin typeface="Times New Roman" panose="02020603050405020304" pitchFamily="18" charset="0"/>
              <a:hlinkClick r:id="rId2"/>
            </a:endParaRPr>
          </a:p>
        </p:txBody>
      </p:sp>
      <p:pic>
        <p:nvPicPr>
          <p:cNvPr id="5" name="Picture 4">
            <a:extLst>
              <a:ext uri="{FF2B5EF4-FFF2-40B4-BE49-F238E27FC236}">
                <a16:creationId xmlns:a16="http://schemas.microsoft.com/office/drawing/2014/main" id="{3A243847-3FC6-C3C5-A2E2-CEC09D68404B}"/>
              </a:ext>
            </a:extLst>
          </p:cNvPr>
          <p:cNvPicPr>
            <a:picLocks noChangeAspect="1"/>
          </p:cNvPicPr>
          <p:nvPr/>
        </p:nvPicPr>
        <p:blipFill>
          <a:blip r:embed="rId3"/>
          <a:srcRect l="2080" r="-545"/>
          <a:stretch/>
        </p:blipFill>
        <p:spPr>
          <a:xfrm>
            <a:off x="529467" y="2915802"/>
            <a:ext cx="11315946" cy="2953292"/>
          </a:xfrm>
          <a:prstGeom prst="rect">
            <a:avLst/>
          </a:prstGeom>
        </p:spPr>
      </p:pic>
    </p:spTree>
    <p:extLst>
      <p:ext uri="{BB962C8B-B14F-4D97-AF65-F5344CB8AC3E}">
        <p14:creationId xmlns:p14="http://schemas.microsoft.com/office/powerpoint/2010/main" val="192246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616-4071-4C96-D8F2-F878944E48CC}"/>
              </a:ext>
            </a:extLst>
          </p:cNvPr>
          <p:cNvSpPr>
            <a:spLocks noGrp="1"/>
          </p:cNvSpPr>
          <p:nvPr>
            <p:ph type="title"/>
          </p:nvPr>
        </p:nvSpPr>
        <p:spPr/>
        <p:txBody>
          <a:bodyPr>
            <a:normAutofit/>
          </a:bodyPr>
          <a:lstStyle/>
          <a:p>
            <a:pPr algn="ct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statutory non-monetary terms exist? </a:t>
            </a:r>
          </a:p>
        </p:txBody>
      </p:sp>
      <p:sp>
        <p:nvSpPr>
          <p:cNvPr id="3" name="Content Placeholder 2">
            <a:extLst>
              <a:ext uri="{FF2B5EF4-FFF2-40B4-BE49-F238E27FC236}">
                <a16:creationId xmlns:a16="http://schemas.microsoft.com/office/drawing/2014/main" id="{E89EF95C-304A-903A-81DC-5C26586E9D97}"/>
              </a:ext>
            </a:extLst>
          </p:cNvPr>
          <p:cNvSpPr>
            <a:spLocks noGrp="1"/>
          </p:cNvSpPr>
          <p:nvPr>
            <p:ph idx="1"/>
          </p:nvPr>
        </p:nvSpPr>
        <p:spPr>
          <a:xfrm>
            <a:off x="1097280" y="1845733"/>
            <a:ext cx="10058400" cy="4201105"/>
          </a:xfrm>
        </p:spPr>
        <p:txBody>
          <a:bodyPr>
            <a:normAutofit fontScale="92500"/>
          </a:bodyPr>
          <a:lstStyle/>
          <a:p>
            <a:pPr algn="ctr" fontAlgn="base"/>
            <a:r>
              <a:rPr lang="en-US" sz="2400" b="1" i="0" u="sng">
                <a:solidFill>
                  <a:srgbClr val="002857"/>
                </a:solidFill>
                <a:effectLst/>
                <a:latin typeface="Times New Roman" panose="02020603050405020304" pitchFamily="18" charset="0"/>
                <a:cs typeface="Times New Roman" panose="02020603050405020304" pitchFamily="18" charset="0"/>
              </a:rPr>
              <a:t>627.4265. Payment of settlement</a:t>
            </a:r>
          </a:p>
          <a:p>
            <a:pPr algn="just" fontAlgn="base">
              <a:lnSpc>
                <a:spcPct val="110000"/>
              </a:lnSpc>
              <a:buFont typeface="Arial" panose="020B0604020202020204" pitchFamily="34" charset="0"/>
              <a:buChar char="•"/>
            </a:pPr>
            <a:r>
              <a:rPr lang="en-US" sz="2200" b="0" i="0">
                <a:solidFill>
                  <a:srgbClr val="002857"/>
                </a:solidFill>
                <a:effectLst/>
                <a:latin typeface="Times New Roman" panose="02020603050405020304" pitchFamily="18" charset="0"/>
                <a:cs typeface="Times New Roman" panose="02020603050405020304" pitchFamily="18" charset="0"/>
              </a:rPr>
              <a:t>In any case in which a </a:t>
            </a:r>
            <a:r>
              <a:rPr lang="en-US" sz="2200" b="0" i="0">
                <a:solidFill>
                  <a:srgbClr val="002857"/>
                </a:solidFill>
                <a:effectLst/>
                <a:highlight>
                  <a:srgbClr val="FFFF00"/>
                </a:highlight>
                <a:latin typeface="Times New Roman" panose="02020603050405020304" pitchFamily="18" charset="0"/>
                <a:cs typeface="Times New Roman" panose="02020603050405020304" pitchFamily="18" charset="0"/>
              </a:rPr>
              <a:t>person and an insurer </a:t>
            </a:r>
            <a:r>
              <a:rPr lang="en-US" sz="2200" b="0" i="0">
                <a:solidFill>
                  <a:srgbClr val="002857"/>
                </a:solidFill>
                <a:effectLst/>
                <a:latin typeface="Times New Roman" panose="02020603050405020304" pitchFamily="18" charset="0"/>
                <a:cs typeface="Times New Roman" panose="02020603050405020304" pitchFamily="18" charset="0"/>
              </a:rPr>
              <a:t>have agreed in writing to the settlement of a claim, the insurer shall tender payment according to the terms of the agreement </a:t>
            </a:r>
            <a:r>
              <a:rPr lang="en-US" sz="2200" b="0" i="0">
                <a:solidFill>
                  <a:srgbClr val="002857"/>
                </a:solidFill>
                <a:effectLst/>
                <a:highlight>
                  <a:srgbClr val="FFFF00"/>
                </a:highlight>
                <a:latin typeface="Times New Roman" panose="02020603050405020304" pitchFamily="18" charset="0"/>
                <a:cs typeface="Times New Roman" panose="02020603050405020304" pitchFamily="18" charset="0"/>
              </a:rPr>
              <a:t>no later than 20 days after such settlement is reached</a:t>
            </a:r>
            <a:r>
              <a:rPr lang="en-US" sz="2200" b="0" i="0">
                <a:solidFill>
                  <a:srgbClr val="002857"/>
                </a:solidFill>
                <a:effectLst/>
                <a:latin typeface="Times New Roman" panose="02020603050405020304" pitchFamily="18" charset="0"/>
                <a:cs typeface="Times New Roman" panose="02020603050405020304" pitchFamily="18" charset="0"/>
              </a:rPr>
              <a:t>. The tender of payment may be conditioned upon execution by such person of a release mutually agreeable to the insurer and the claimant, but if the payment is not tendered within 20 days, or such other date as the agreement may provide, it shall bear interest at a rate of 12 percent per year from the date of the agreement; however, if the tender of payment is conditioned upon the execution of a release, the interest shall not begin to accrue until the executed release is tendered to the insurer.</a:t>
            </a:r>
          </a:p>
          <a:p>
            <a:pPr lvl="1" algn="just" fontAlgn="base">
              <a:lnSpc>
                <a:spcPct val="110000"/>
              </a:lnSpc>
              <a:buFont typeface="Courier New" panose="02070309020205020404" pitchFamily="49" charset="0"/>
              <a:buChar char="o"/>
            </a:pPr>
            <a:r>
              <a:rPr lang="en-US" sz="2200">
                <a:solidFill>
                  <a:srgbClr val="002857"/>
                </a:solidFill>
                <a:latin typeface="Times New Roman" panose="02020603050405020304" pitchFamily="18" charset="0"/>
                <a:cs typeface="Times New Roman" panose="02020603050405020304" pitchFamily="18" charset="0"/>
              </a:rPr>
              <a:t>Ponder whether this applies to Proposals for Settlement, </a:t>
            </a:r>
          </a:p>
          <a:p>
            <a:pPr lvl="1" algn="just" fontAlgn="base">
              <a:lnSpc>
                <a:spcPct val="110000"/>
              </a:lnSpc>
              <a:buFont typeface="Courier New" panose="02070309020205020404" pitchFamily="49" charset="0"/>
              <a:buChar char="o"/>
            </a:pPr>
            <a:r>
              <a:rPr lang="en-US" sz="2200">
                <a:solidFill>
                  <a:srgbClr val="002857"/>
                </a:solidFill>
                <a:latin typeface="Times New Roman" panose="02020603050405020304" pitchFamily="18" charset="0"/>
                <a:cs typeface="Times New Roman" panose="02020603050405020304" pitchFamily="18" charset="0"/>
              </a:rPr>
              <a:t>And ponder whether this applies to Proposals for Settlement served to an insured. </a:t>
            </a:r>
            <a:endParaRPr lang="en-US" sz="2200" b="0" i="0">
              <a:solidFill>
                <a:srgbClr val="002857"/>
              </a:solidFill>
              <a:effectLst/>
              <a:latin typeface="Times New Roman" panose="02020603050405020304" pitchFamily="18" charset="0"/>
              <a:cs typeface="Times New Roman" panose="02020603050405020304" pitchFamily="18" charset="0"/>
            </a:endParaRPr>
          </a:p>
          <a:p>
            <a:pPr algn="l">
              <a:lnSpc>
                <a:spcPct val="110000"/>
              </a:lnSpc>
            </a:pPr>
            <a:endParaRPr lang="en-US" sz="1800">
              <a:solidFill>
                <a:srgbClr val="000000"/>
              </a:solidFill>
              <a:latin typeface="Times New Roman" panose="02020603050405020304" pitchFamily="18" charset="0"/>
              <a:hlinkClick r:id="rId2"/>
            </a:endParaRPr>
          </a:p>
          <a:p>
            <a:pPr algn="l"/>
            <a:endParaRPr lang="en-US" sz="1800" b="0" i="0" u="none" strike="noStrike" baseline="0">
              <a:solidFill>
                <a:srgbClr val="000000"/>
              </a:solidFill>
              <a:latin typeface="Times New Roman" panose="02020603050405020304" pitchFamily="18" charset="0"/>
              <a:hlinkClick r:id="rId2"/>
            </a:endParaRPr>
          </a:p>
        </p:txBody>
      </p:sp>
    </p:spTree>
    <p:extLst>
      <p:ext uri="{BB962C8B-B14F-4D97-AF65-F5344CB8AC3E}">
        <p14:creationId xmlns:p14="http://schemas.microsoft.com/office/powerpoint/2010/main" val="202845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6773-E06C-3751-C019-A0FC4600A4C2}"/>
              </a:ext>
            </a:extLst>
          </p:cNvPr>
          <p:cNvSpPr>
            <a:spLocks noGrp="1"/>
          </p:cNvSpPr>
          <p:nvPr>
            <p:ph type="title"/>
          </p:nvPr>
        </p:nvSpPr>
        <p:spPr/>
        <p:txBody>
          <a:bodyPr>
            <a:normAutofit/>
          </a:bodyPr>
          <a:lstStyle/>
          <a:p>
            <a:pPr algn="ct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Filing a Notice that you’ve served a PFS or Demand for Judgment: </a:t>
            </a: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Please do not do this</a:t>
            </a:r>
            <a:r>
              <a:rPr lang="en-US" sz="36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C54F7C01-325F-FC37-D8D8-50FF9AC2F71A}"/>
              </a:ext>
            </a:extLst>
          </p:cNvPr>
          <p:cNvSpPr>
            <a:spLocks noGrp="1"/>
          </p:cNvSpPr>
          <p:nvPr>
            <p:ph idx="1"/>
          </p:nvPr>
        </p:nvSpPr>
        <p:spPr/>
        <p:txBody>
          <a:bodyPr>
            <a:noAutofit/>
          </a:bodyPr>
          <a:lstStyle/>
          <a:p>
            <a:pPr marL="0" marR="0" indent="0" algn="just">
              <a:lnSpc>
                <a:spcPct val="100000"/>
              </a:lnSpc>
              <a:spcBef>
                <a:spcPts val="0"/>
              </a:spcBef>
              <a:spcAft>
                <a:spcPts val="0"/>
              </a:spcAft>
              <a:buNone/>
            </a:pPr>
            <a:r>
              <a:rPr lang="en-US" sz="2200" b="1">
                <a:solidFill>
                  <a:srgbClr val="002857"/>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PLEASE STOP</a:t>
            </a:r>
            <a:r>
              <a:rPr lang="en-US" sz="2200">
                <a:solidFill>
                  <a:srgbClr val="002857"/>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a:solidFill>
                  <a:srgbClr val="002857"/>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t>
            </a:r>
            <a:r>
              <a:rPr lang="en-US" sz="2200">
                <a:solidFill>
                  <a:srgbClr val="002857"/>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iling a “Notice of Serving Proposal for Settlement.”  </a:t>
            </a:r>
          </a:p>
          <a:p>
            <a:pPr marR="0" algn="just">
              <a:lnSpc>
                <a:spcPct val="100000"/>
              </a:lnSpc>
              <a:spcBef>
                <a:spcPts val="600"/>
              </a:spcBef>
              <a:buFont typeface="Arial" panose="020B0604020202020204" pitchFamily="34" charset="0"/>
              <a:buChar char="•"/>
            </a:pPr>
            <a:r>
              <a:rPr lang="en-US" sz="2200">
                <a:solidFill>
                  <a:srgbClr val="002857"/>
                </a:solidFill>
                <a:effectLst/>
                <a:latin typeface="Times New Roman" panose="02020603050405020304" pitchFamily="18" charset="0"/>
                <a:ea typeface="Calibri" panose="020F0502020204030204" pitchFamily="34" charset="0"/>
                <a:cs typeface="Times New Roman" panose="02020603050405020304" pitchFamily="18" charset="0"/>
              </a:rPr>
              <a:t>They are an unnecessary relic left over from the day when proposals were served by U.S. Mail and you needed a way to prove when you served them.  </a:t>
            </a:r>
          </a:p>
          <a:p>
            <a:pPr marR="0" algn="just">
              <a:lnSpc>
                <a:spcPct val="100000"/>
              </a:lnSpc>
              <a:spcBef>
                <a:spcPts val="600"/>
              </a:spcBef>
              <a:buFont typeface="Arial" panose="020B0604020202020204" pitchFamily="34" charset="0"/>
              <a:buChar char="•"/>
            </a:pPr>
            <a:r>
              <a:rPr lang="en-US" sz="2200">
                <a:solidFill>
                  <a:srgbClr val="002857"/>
                </a:solidFill>
                <a:effectLst/>
                <a:latin typeface="Times New Roman" panose="02020603050405020304" pitchFamily="18" charset="0"/>
                <a:ea typeface="Calibri" panose="020F0502020204030204" pitchFamily="34" charset="0"/>
                <a:cs typeface="Times New Roman" panose="02020603050405020304" pitchFamily="18" charset="0"/>
              </a:rPr>
              <a:t>Nowadays, with email service, you have verifiable proof of when you served the proposal.  </a:t>
            </a:r>
          </a:p>
          <a:p>
            <a:pPr marR="0" algn="just">
              <a:lnSpc>
                <a:spcPct val="100000"/>
              </a:lnSpc>
              <a:spcBef>
                <a:spcPts val="600"/>
              </a:spcBef>
              <a:buFont typeface="Arial" panose="020B0604020202020204" pitchFamily="34" charset="0"/>
              <a:buChar char="•"/>
            </a:pPr>
            <a:r>
              <a:rPr lang="en-US" sz="2200">
                <a:solidFill>
                  <a:srgbClr val="002857"/>
                </a:solidFill>
                <a:latin typeface="Times New Roman" panose="02020603050405020304" pitchFamily="18" charset="0"/>
                <a:ea typeface="Calibri" panose="020F0502020204030204" pitchFamily="34" charset="0"/>
                <a:cs typeface="Times New Roman" panose="02020603050405020304" pitchFamily="18" charset="0"/>
              </a:rPr>
              <a:t>T</a:t>
            </a:r>
            <a:r>
              <a:rPr lang="en-US" sz="2200">
                <a:solidFill>
                  <a:srgbClr val="002857"/>
                </a:solidFill>
                <a:effectLst/>
                <a:latin typeface="Times New Roman" panose="02020603050405020304" pitchFamily="18" charset="0"/>
                <a:ea typeface="Calibri" panose="020F0502020204030204" pitchFamily="34" charset="0"/>
                <a:cs typeface="Times New Roman" panose="02020603050405020304" pitchFamily="18" charset="0"/>
              </a:rPr>
              <a:t>hey are just one more opportunity to make a mistake.  And many (we’re talking </a:t>
            </a:r>
            <a:r>
              <a:rPr lang="en-US" sz="2200" b="1" i="1">
                <a:solidFill>
                  <a:srgbClr val="002857"/>
                </a:solidFill>
                <a:effectLst/>
                <a:latin typeface="Times New Roman" panose="02020603050405020304" pitchFamily="18" charset="0"/>
                <a:ea typeface="Calibri" panose="020F0502020204030204" pitchFamily="34" charset="0"/>
                <a:cs typeface="Times New Roman" panose="02020603050405020304" pitchFamily="18" charset="0"/>
              </a:rPr>
              <a:t>many</a:t>
            </a:r>
            <a:r>
              <a:rPr lang="en-US" sz="2200">
                <a:solidFill>
                  <a:srgbClr val="002857"/>
                </a:solidFill>
                <a:effectLst/>
                <a:latin typeface="Times New Roman" panose="02020603050405020304" pitchFamily="18" charset="0"/>
                <a:ea typeface="Calibri" panose="020F0502020204030204" pitchFamily="34" charset="0"/>
                <a:cs typeface="Times New Roman" panose="02020603050405020304" pitchFamily="18" charset="0"/>
              </a:rPr>
              <a:t>) times, </a:t>
            </a:r>
            <a:r>
              <a:rPr lang="en-US" sz="2200">
                <a:solidFill>
                  <a:srgbClr val="002857"/>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notice and the proposal do not match</a:t>
            </a:r>
            <a:r>
              <a:rPr lang="en-US" sz="2200">
                <a:solidFill>
                  <a:srgbClr val="002857"/>
                </a:solidFill>
                <a:effectLst/>
                <a:latin typeface="Times New Roman" panose="02020603050405020304" pitchFamily="18" charset="0"/>
                <a:ea typeface="Calibri" panose="020F0502020204030204" pitchFamily="34" charset="0"/>
                <a:cs typeface="Times New Roman" panose="02020603050405020304" pitchFamily="18" charset="0"/>
              </a:rPr>
              <a:t>.  The most common mistake is to goof up the parties (especially where there is more than one party).  And that creates fertile ground for your opponent to argue that there is an ambiguity.  </a:t>
            </a:r>
          </a:p>
          <a:p>
            <a:pPr marR="0" algn="just">
              <a:lnSpc>
                <a:spcPct val="100000"/>
              </a:lnSpc>
              <a:spcBef>
                <a:spcPts val="600"/>
              </a:spcBef>
              <a:buFont typeface="Arial" panose="020B0604020202020204" pitchFamily="34" charset="0"/>
              <a:buChar char="•"/>
            </a:pPr>
            <a:r>
              <a:rPr lang="en-US" sz="2200">
                <a:solidFill>
                  <a:srgbClr val="002857"/>
                </a:solidFill>
                <a:effectLst/>
                <a:latin typeface="Times New Roman" panose="02020603050405020304" pitchFamily="18" charset="0"/>
                <a:ea typeface="Calibri" panose="020F0502020204030204" pitchFamily="34" charset="0"/>
                <a:cs typeface="Times New Roman" panose="02020603050405020304" pitchFamily="18" charset="0"/>
              </a:rPr>
              <a:t>If the notice is unnecessary, then why give yourself an opportunity for mistakes? </a:t>
            </a:r>
          </a:p>
        </p:txBody>
      </p:sp>
    </p:spTree>
    <p:extLst>
      <p:ext uri="{BB962C8B-B14F-4D97-AF65-F5344CB8AC3E}">
        <p14:creationId xmlns:p14="http://schemas.microsoft.com/office/powerpoint/2010/main" val="40254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0406E-5A0D-46F2-24A4-1B9A15236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0A5B4-B885-469C-482A-0998AE62F794}"/>
              </a:ext>
            </a:extLst>
          </p:cNvPr>
          <p:cNvSpPr>
            <a:spLocks noGrp="1"/>
          </p:cNvSpPr>
          <p:nvPr>
            <p:ph type="title"/>
          </p:nvPr>
        </p:nvSpPr>
        <p:spPr>
          <a:xfrm>
            <a:off x="2002654" y="633029"/>
            <a:ext cx="8186691"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ever guarantee your client a defense offer is invalid</a:t>
            </a:r>
          </a:p>
        </p:txBody>
      </p:sp>
      <p:sp>
        <p:nvSpPr>
          <p:cNvPr id="3" name="Content Placeholder 2">
            <a:extLst>
              <a:ext uri="{FF2B5EF4-FFF2-40B4-BE49-F238E27FC236}">
                <a16:creationId xmlns:a16="http://schemas.microsoft.com/office/drawing/2014/main" id="{44E23E1C-1724-B8E6-4F5A-9201B201148D}"/>
              </a:ext>
            </a:extLst>
          </p:cNvPr>
          <p:cNvSpPr>
            <a:spLocks noGrp="1"/>
          </p:cNvSpPr>
          <p:nvPr>
            <p:ph idx="1"/>
          </p:nvPr>
        </p:nvSpPr>
        <p:spPr>
          <a:xfrm>
            <a:off x="1081548" y="1791072"/>
            <a:ext cx="10186220" cy="5534731"/>
          </a:xfrm>
        </p:spPr>
        <p:txBody>
          <a:bodyPr>
            <a:noAutofit/>
          </a:bodyPr>
          <a:lstStyle/>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When an offer is served to your clients, what should you do?</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Make sure you immediately send the offer in writing to your client.</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Make sure you advise your client of the consequences of rejection.</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Make sure you advise your client about PFS insurance.</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Make sure you inform your client to promptly contact you.</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Make sure you calendar a follow up for well before the 30 days.</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Make sure your client’s decision is sent to you in writing, with a signature.</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Do not tell your client the offer has no chance of being enforced.</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Even if you think that is the case, you may be wrong. A trial judge may have a practical approach. </a:t>
            </a: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12848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0D104-38FE-1334-5C33-81D167080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BC3D6-3EDD-64C3-C5F1-614288FED4F5}"/>
              </a:ext>
            </a:extLst>
          </p:cNvPr>
          <p:cNvSpPr>
            <a:spLocks noGrp="1"/>
          </p:cNvSpPr>
          <p:nvPr>
            <p:ph type="title"/>
          </p:nvPr>
        </p:nvSpPr>
        <p:spPr>
          <a:xfrm>
            <a:off x="2002653" y="637412"/>
            <a:ext cx="8186691"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ever guarantee your client an opponent’s offer is invalid</a:t>
            </a:r>
          </a:p>
        </p:txBody>
      </p:sp>
      <p:sp>
        <p:nvSpPr>
          <p:cNvPr id="3" name="Content Placeholder 2">
            <a:extLst>
              <a:ext uri="{FF2B5EF4-FFF2-40B4-BE49-F238E27FC236}">
                <a16:creationId xmlns:a16="http://schemas.microsoft.com/office/drawing/2014/main" id="{F8E1286B-E0ED-EB0C-BF5A-55B23793FA31}"/>
              </a:ext>
            </a:extLst>
          </p:cNvPr>
          <p:cNvSpPr>
            <a:spLocks noGrp="1"/>
          </p:cNvSpPr>
          <p:nvPr>
            <p:ph idx="1"/>
          </p:nvPr>
        </p:nvSpPr>
        <p:spPr>
          <a:xfrm>
            <a:off x="1130710" y="1791072"/>
            <a:ext cx="10038735" cy="5534731"/>
          </a:xfrm>
        </p:spPr>
        <p:txBody>
          <a:bodyPr>
            <a:noAutofit/>
          </a:bodyPr>
          <a:lstStyle/>
          <a:p>
            <a:pPr algn="just">
              <a:buFont typeface="Arial" panose="020B0604020202020204" pitchFamily="34" charset="0"/>
              <a:buChar char="•"/>
            </a:pPr>
            <a:r>
              <a:rPr lang="en-US" i="1">
                <a:solidFill>
                  <a:srgbClr val="002857"/>
                </a:solidFill>
                <a:latin typeface="Times New Roman" panose="02020603050405020304" pitchFamily="18" charset="0"/>
                <a:cs typeface="Times New Roman" panose="02020603050405020304" pitchFamily="18" charset="0"/>
              </a:rPr>
              <a:t>Mackenson v. Trace Elements, Inc.</a:t>
            </a:r>
            <a:r>
              <a:rPr lang="en-US">
                <a:solidFill>
                  <a:srgbClr val="002857"/>
                </a:solidFill>
                <a:latin typeface="Times New Roman" panose="02020603050405020304" pitchFamily="18" charset="0"/>
                <a:cs typeface="Times New Roman" panose="02020603050405020304" pitchFamily="18" charset="0"/>
              </a:rPr>
              <a:t>, 388 So. </a:t>
            </a:r>
            <a:r>
              <a:rPr lang="en-US" err="1">
                <a:solidFill>
                  <a:srgbClr val="002857"/>
                </a:solidFill>
                <a:latin typeface="Times New Roman" panose="02020603050405020304" pitchFamily="18" charset="0"/>
                <a:cs typeface="Times New Roman" panose="02020603050405020304" pitchFamily="18" charset="0"/>
              </a:rPr>
              <a:t>3d</a:t>
            </a:r>
            <a:r>
              <a:rPr lang="en-US">
                <a:solidFill>
                  <a:srgbClr val="002857"/>
                </a:solidFill>
                <a:latin typeface="Times New Roman" panose="02020603050405020304" pitchFamily="18" charset="0"/>
                <a:cs typeface="Times New Roman" panose="02020603050405020304" pitchFamily="18" charset="0"/>
              </a:rPr>
              <a:t> 815 (Fla. 4th DCA 2024).</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Professional design company performs works for a husband/wife homeowners.</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homeowners sue the design company for breach of contract and unjust enrichment. </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company countersues for breach of contract and tortious interference.</a:t>
            </a:r>
          </a:p>
          <a:p>
            <a:pPr algn="just">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Plaintiff homeowners serve a </a:t>
            </a:r>
            <a:r>
              <a:rPr lang="en-US" err="1">
                <a:solidFill>
                  <a:srgbClr val="002857"/>
                </a:solidFill>
                <a:latin typeface="Times New Roman" panose="02020603050405020304" pitchFamily="18" charset="0"/>
                <a:cs typeface="Times New Roman" panose="02020603050405020304" pitchFamily="18" charset="0"/>
              </a:rPr>
              <a:t>PFS</a:t>
            </a:r>
            <a:r>
              <a:rPr lang="en-US">
                <a:solidFill>
                  <a:srgbClr val="002857"/>
                </a:solidFill>
                <a:latin typeface="Times New Roman" panose="02020603050405020304" pitchFamily="18" charset="0"/>
                <a:cs typeface="Times New Roman" panose="02020603050405020304" pitchFamily="18" charset="0"/>
              </a:rPr>
              <a:t> to the design company defendant.</a:t>
            </a:r>
          </a:p>
          <a:p>
            <a:pPr marL="0" indent="0" algn="just">
              <a:buNone/>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640196A-0223-9FFA-54C9-E1D2751DB789}"/>
              </a:ext>
            </a:extLst>
          </p:cNvPr>
          <p:cNvPicPr>
            <a:picLocks noChangeAspect="1"/>
          </p:cNvPicPr>
          <p:nvPr/>
        </p:nvPicPr>
        <p:blipFill>
          <a:blip r:embed="rId2"/>
          <a:stretch>
            <a:fillRect/>
          </a:stretch>
        </p:blipFill>
        <p:spPr>
          <a:xfrm>
            <a:off x="2219125" y="4088797"/>
            <a:ext cx="7753748" cy="2219439"/>
          </a:xfrm>
          <a:prstGeom prst="rect">
            <a:avLst/>
          </a:prstGeom>
        </p:spPr>
      </p:pic>
    </p:spTree>
    <p:extLst>
      <p:ext uri="{BB962C8B-B14F-4D97-AF65-F5344CB8AC3E}">
        <p14:creationId xmlns:p14="http://schemas.microsoft.com/office/powerpoint/2010/main" val="370729346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0DE0F-A8C7-6DB3-C1E1-1A83E4851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631BC-9012-E547-F53E-30E2EA8400E8}"/>
              </a:ext>
            </a:extLst>
          </p:cNvPr>
          <p:cNvSpPr>
            <a:spLocks noGrp="1"/>
          </p:cNvSpPr>
          <p:nvPr>
            <p:ph type="title"/>
          </p:nvPr>
        </p:nvSpPr>
        <p:spPr>
          <a:xfrm>
            <a:off x="2002654" y="623197"/>
            <a:ext cx="8186691"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ever guarantee your client an opponent’s offer is invalid</a:t>
            </a:r>
          </a:p>
        </p:txBody>
      </p:sp>
      <p:sp>
        <p:nvSpPr>
          <p:cNvPr id="3" name="Content Placeholder 2">
            <a:extLst>
              <a:ext uri="{FF2B5EF4-FFF2-40B4-BE49-F238E27FC236}">
                <a16:creationId xmlns:a16="http://schemas.microsoft.com/office/drawing/2014/main" id="{A51E9AE4-E8C6-A030-E2C3-94BCF39F56AD}"/>
              </a:ext>
            </a:extLst>
          </p:cNvPr>
          <p:cNvSpPr>
            <a:spLocks noGrp="1"/>
          </p:cNvSpPr>
          <p:nvPr>
            <p:ph idx="1"/>
          </p:nvPr>
        </p:nvSpPr>
        <p:spPr>
          <a:xfrm>
            <a:off x="1150374" y="1791072"/>
            <a:ext cx="10107561" cy="5534731"/>
          </a:xfrm>
        </p:spPr>
        <p:txBody>
          <a:bodyPr>
            <a:noAutofit/>
          </a:bodyPr>
          <a:lstStyle/>
          <a:p>
            <a:pPr algn="just">
              <a:lnSpc>
                <a:spcPct val="100000"/>
              </a:lnSpc>
              <a:buFont typeface="Arial" panose="020B0604020202020204" pitchFamily="34" charset="0"/>
              <a:buChar char="•"/>
            </a:pPr>
            <a:r>
              <a:rPr lang="en-US" sz="1900" i="1">
                <a:solidFill>
                  <a:srgbClr val="002857"/>
                </a:solidFill>
                <a:latin typeface="Times New Roman" panose="02020603050405020304" pitchFamily="18" charset="0"/>
                <a:cs typeface="Times New Roman" panose="02020603050405020304" pitchFamily="18" charset="0"/>
              </a:rPr>
              <a:t>Mackenson v. Trace Elements, Inc., </a:t>
            </a:r>
            <a:r>
              <a:rPr lang="en-US" sz="1900">
                <a:solidFill>
                  <a:srgbClr val="002857"/>
                </a:solidFill>
                <a:latin typeface="Times New Roman" panose="02020603050405020304" pitchFamily="18" charset="0"/>
                <a:cs typeface="Times New Roman" panose="02020603050405020304" pitchFamily="18" charset="0"/>
              </a:rPr>
              <a:t>388 So. </a:t>
            </a:r>
            <a:r>
              <a:rPr lang="en-US" sz="1900" err="1">
                <a:solidFill>
                  <a:srgbClr val="002857"/>
                </a:solidFill>
                <a:latin typeface="Times New Roman" panose="02020603050405020304" pitchFamily="18" charset="0"/>
                <a:cs typeface="Times New Roman" panose="02020603050405020304" pitchFamily="18" charset="0"/>
              </a:rPr>
              <a:t>3d</a:t>
            </a:r>
            <a:r>
              <a:rPr lang="en-US" sz="1900">
                <a:solidFill>
                  <a:srgbClr val="002857"/>
                </a:solidFill>
                <a:latin typeface="Times New Roman" panose="02020603050405020304" pitchFamily="18" charset="0"/>
                <a:cs typeface="Times New Roman" panose="02020603050405020304" pitchFamily="18" charset="0"/>
              </a:rPr>
              <a:t> 815 (Fla. 4th DCA 2024).</a:t>
            </a:r>
          </a:p>
          <a:p>
            <a:pPr algn="just">
              <a:lnSpc>
                <a:spcPct val="100000"/>
              </a:lnSpc>
              <a:buFont typeface="Arial" panose="020B0604020202020204" pitchFamily="34" charset="0"/>
              <a:buChar char="•"/>
            </a:pPr>
            <a:r>
              <a:rPr lang="en-US" sz="1900">
                <a:solidFill>
                  <a:srgbClr val="002857"/>
                </a:solidFill>
                <a:latin typeface="Times New Roman" panose="02020603050405020304" pitchFamily="18" charset="0"/>
                <a:cs typeface="Times New Roman" panose="02020603050405020304" pitchFamily="18" charset="0"/>
              </a:rPr>
              <a:t>The two Plaintiffs, husband and wife, served an offer for $10,000 to the single Defendant. Mutual acceptance from both Plaintiffs was required. It would resolve all claims in the case, including counter-claims.  The offer made clear the Defendant was paying the Plaintiffs this money. </a:t>
            </a:r>
          </a:p>
          <a:p>
            <a:pPr algn="just">
              <a:lnSpc>
                <a:spcPct val="100000"/>
              </a:lnSpc>
              <a:buFont typeface="Arial" panose="020B0604020202020204" pitchFamily="34" charset="0"/>
              <a:buChar char="•"/>
            </a:pPr>
            <a:r>
              <a:rPr lang="en-US" sz="1900">
                <a:solidFill>
                  <a:srgbClr val="002857"/>
                </a:solidFill>
                <a:latin typeface="Times New Roman" panose="02020603050405020304" pitchFamily="18" charset="0"/>
                <a:cs typeface="Times New Roman" panose="02020603050405020304" pitchFamily="18" charset="0"/>
              </a:rPr>
              <a:t>Was this a valid offer?</a:t>
            </a:r>
          </a:p>
          <a:p>
            <a:pPr algn="just">
              <a:lnSpc>
                <a:spcPct val="100000"/>
              </a:lnSpc>
              <a:buFont typeface="Arial" panose="020B0604020202020204" pitchFamily="34" charset="0"/>
              <a:buChar char="•"/>
            </a:pPr>
            <a:r>
              <a:rPr lang="en-US" sz="1900">
                <a:solidFill>
                  <a:srgbClr val="002857"/>
                </a:solidFill>
                <a:latin typeface="Times New Roman" panose="02020603050405020304" pitchFamily="18" charset="0"/>
                <a:cs typeface="Times New Roman" panose="02020603050405020304" pitchFamily="18" charset="0"/>
              </a:rPr>
              <a:t>I would have told you that procedurally, there was a 0.00% chance this was a technically valid offer.</a:t>
            </a:r>
          </a:p>
          <a:p>
            <a:pPr algn="just">
              <a:lnSpc>
                <a:spcPct val="100000"/>
              </a:lnSpc>
              <a:buFont typeface="Arial" panose="020B0604020202020204" pitchFamily="34" charset="0"/>
              <a:buChar char="•"/>
            </a:pPr>
            <a:r>
              <a:rPr lang="en-US" sz="1900">
                <a:solidFill>
                  <a:srgbClr val="002857"/>
                </a:solidFill>
                <a:latin typeface="Times New Roman" panose="02020603050405020304" pitchFamily="18" charset="0"/>
                <a:cs typeface="Times New Roman" panose="02020603050405020304" pitchFamily="18" charset="0"/>
              </a:rPr>
              <a:t>There were two offerors.  Any offer by two plaintiffs must allocate amounts for each of them. No matter the relationship between the plaintiffs. </a:t>
            </a:r>
          </a:p>
          <a:p>
            <a:pPr algn="just">
              <a:lnSpc>
                <a:spcPct val="100000"/>
              </a:lnSpc>
              <a:buFont typeface="Arial" panose="020B0604020202020204" pitchFamily="34" charset="0"/>
              <a:buChar char="•"/>
            </a:pPr>
            <a:r>
              <a:rPr lang="en-US" sz="1900">
                <a:solidFill>
                  <a:srgbClr val="002857"/>
                </a:solidFill>
                <a:latin typeface="Times New Roman" panose="02020603050405020304" pitchFamily="18" charset="0"/>
                <a:cs typeface="Times New Roman" panose="02020603050405020304" pitchFamily="18" charset="0"/>
              </a:rPr>
              <a:t>I won a case in the Florida Supreme Court over a decade ago regarding the same issue. </a:t>
            </a:r>
          </a:p>
          <a:p>
            <a:pPr algn="just">
              <a:lnSpc>
                <a:spcPct val="100000"/>
              </a:lnSpc>
              <a:buFont typeface="Arial" panose="020B0604020202020204" pitchFamily="34" charset="0"/>
              <a:buChar char="•"/>
            </a:pPr>
            <a:r>
              <a:rPr lang="en-US" sz="1900">
                <a:solidFill>
                  <a:srgbClr val="002857"/>
                </a:solidFill>
                <a:latin typeface="Times New Roman" panose="02020603050405020304" pitchFamily="18" charset="0"/>
                <a:cs typeface="Times New Roman" panose="02020603050405020304" pitchFamily="18" charset="0"/>
              </a:rPr>
              <a:t>The case I won led to the Rule 1.442 exception – which allows joint offers from </a:t>
            </a:r>
            <a:r>
              <a:rPr lang="en-US" sz="1900" b="1">
                <a:solidFill>
                  <a:srgbClr val="002857"/>
                </a:solidFill>
                <a:latin typeface="Times New Roman" panose="02020603050405020304" pitchFamily="18" charset="0"/>
                <a:cs typeface="Times New Roman" panose="02020603050405020304" pitchFamily="18" charset="0"/>
              </a:rPr>
              <a:t>defendants</a:t>
            </a:r>
            <a:r>
              <a:rPr lang="en-US" sz="1900">
                <a:solidFill>
                  <a:srgbClr val="002857"/>
                </a:solidFill>
                <a:latin typeface="Times New Roman" panose="02020603050405020304" pitchFamily="18" charset="0"/>
                <a:cs typeface="Times New Roman" panose="02020603050405020304" pitchFamily="18" charset="0"/>
              </a:rPr>
              <a:t> for a single amount of money only when there is faultless liability. </a:t>
            </a:r>
          </a:p>
          <a:p>
            <a:pPr algn="just">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44866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AB815-5506-CAE6-7257-E2E4D1E78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148D0-2CEC-75FE-3B5F-637DC19230B6}"/>
              </a:ext>
            </a:extLst>
          </p:cNvPr>
          <p:cNvSpPr>
            <a:spLocks noGrp="1"/>
          </p:cNvSpPr>
          <p:nvPr>
            <p:ph type="title"/>
          </p:nvPr>
        </p:nvSpPr>
        <p:spPr>
          <a:xfrm>
            <a:off x="2002654" y="633029"/>
            <a:ext cx="8186691"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ever guarantee your client an opponent’s offer is invalid</a:t>
            </a:r>
          </a:p>
        </p:txBody>
      </p:sp>
      <p:sp>
        <p:nvSpPr>
          <p:cNvPr id="3" name="Content Placeholder 2">
            <a:extLst>
              <a:ext uri="{FF2B5EF4-FFF2-40B4-BE49-F238E27FC236}">
                <a16:creationId xmlns:a16="http://schemas.microsoft.com/office/drawing/2014/main" id="{8AD277CF-742C-8831-D5E8-9F13C5849EEF}"/>
              </a:ext>
            </a:extLst>
          </p:cNvPr>
          <p:cNvSpPr>
            <a:spLocks noGrp="1"/>
          </p:cNvSpPr>
          <p:nvPr>
            <p:ph idx="1"/>
          </p:nvPr>
        </p:nvSpPr>
        <p:spPr>
          <a:xfrm>
            <a:off x="1091380" y="1791072"/>
            <a:ext cx="10166555" cy="5534731"/>
          </a:xfrm>
        </p:spPr>
        <p:txBody>
          <a:bodyPr>
            <a:noAutofit/>
          </a:bodyPr>
          <a:lstStyle/>
          <a:p>
            <a:pPr algn="just">
              <a:lnSpc>
                <a:spcPct val="100000"/>
              </a:lnSpc>
              <a:buFont typeface="Arial" panose="020B0604020202020204" pitchFamily="34" charset="0"/>
              <a:buChar char="•"/>
            </a:pPr>
            <a:r>
              <a:rPr lang="en-US" i="1">
                <a:solidFill>
                  <a:srgbClr val="002857"/>
                </a:solidFill>
                <a:latin typeface="Times New Roman" panose="02020603050405020304" pitchFamily="18" charset="0"/>
                <a:cs typeface="Times New Roman" panose="02020603050405020304" pitchFamily="18" charset="0"/>
              </a:rPr>
              <a:t>Mackenson v. Trace Elements, Inc</a:t>
            </a:r>
            <a:r>
              <a:rPr lang="en-US">
                <a:solidFill>
                  <a:srgbClr val="002857"/>
                </a:solidFill>
                <a:latin typeface="Times New Roman" panose="02020603050405020304" pitchFamily="18" charset="0"/>
                <a:cs typeface="Times New Roman" panose="02020603050405020304" pitchFamily="18" charset="0"/>
              </a:rPr>
              <a:t>., 388 So. 3d 815 (Fla. 4th DCA 2024).</a:t>
            </a:r>
          </a:p>
          <a:p>
            <a:pPr algn="just">
              <a:lnSpc>
                <a:spcPct val="100000"/>
              </a:lnSpc>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Well, this PFS that I told you had a 0.00% chance of being upheld  -- at least under the case law -- was ruled to be enforceable.</a:t>
            </a:r>
          </a:p>
          <a:p>
            <a:pPr algn="just">
              <a:lnSpc>
                <a:spcPct val="100000"/>
              </a:lnSpc>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appellate briefing here was not ideal.</a:t>
            </a:r>
          </a:p>
          <a:p>
            <a:pPr algn="just">
              <a:lnSpc>
                <a:spcPct val="100000"/>
              </a:lnSpc>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Our judges and their law clerks are human beings.</a:t>
            </a:r>
          </a:p>
          <a:p>
            <a:pPr algn="just">
              <a:lnSpc>
                <a:spcPct val="100000"/>
              </a:lnSpc>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In a sensible world, many folks would say this PFS </a:t>
            </a:r>
            <a:r>
              <a:rPr lang="en-US">
                <a:solidFill>
                  <a:srgbClr val="002857"/>
                </a:solidFill>
                <a:highlight>
                  <a:srgbClr val="FFFF00"/>
                </a:highlight>
                <a:latin typeface="Times New Roman" panose="02020603050405020304" pitchFamily="18" charset="0"/>
                <a:cs typeface="Times New Roman" panose="02020603050405020304" pitchFamily="18" charset="0"/>
              </a:rPr>
              <a:t>should be </a:t>
            </a:r>
            <a:r>
              <a:rPr lang="en-US">
                <a:solidFill>
                  <a:srgbClr val="002857"/>
                </a:solidFill>
                <a:latin typeface="Times New Roman" panose="02020603050405020304" pitchFamily="18" charset="0"/>
                <a:cs typeface="Times New Roman" panose="02020603050405020304" pitchFamily="18" charset="0"/>
              </a:rPr>
              <a:t>enforceable. </a:t>
            </a:r>
          </a:p>
          <a:p>
            <a:pPr algn="just">
              <a:lnSpc>
                <a:spcPct val="100000"/>
              </a:lnSpc>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two Plaintiffs had indistinguishable breach of contract claims for a home improvement contract.  </a:t>
            </a:r>
          </a:p>
          <a:p>
            <a:pPr algn="just">
              <a:lnSpc>
                <a:spcPct val="100000"/>
              </a:lnSpc>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Why should these Plaintiffs have had to allocate settlement amounts for each of them? (Note, this was not just a breach of contract case though). </a:t>
            </a:r>
          </a:p>
          <a:p>
            <a:pPr marL="0" indent="0" algn="just">
              <a:buNone/>
            </a:pPr>
            <a:r>
              <a:rPr lang="en-US">
                <a:solidFill>
                  <a:srgbClr val="002857"/>
                </a:solidFill>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18296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BB107-CCF4-7C16-9669-5E2F5464C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93AED-7CBA-A48C-6AA9-E8A4632673B5}"/>
              </a:ext>
            </a:extLst>
          </p:cNvPr>
          <p:cNvSpPr>
            <a:spLocks noGrp="1"/>
          </p:cNvSpPr>
          <p:nvPr>
            <p:ph type="title"/>
          </p:nvPr>
        </p:nvSpPr>
        <p:spPr>
          <a:xfrm>
            <a:off x="2002654" y="642861"/>
            <a:ext cx="8186691"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ever guarantee your client an opponent’s offer is invalid</a:t>
            </a:r>
          </a:p>
        </p:txBody>
      </p:sp>
      <p:sp>
        <p:nvSpPr>
          <p:cNvPr id="3" name="Content Placeholder 2">
            <a:extLst>
              <a:ext uri="{FF2B5EF4-FFF2-40B4-BE49-F238E27FC236}">
                <a16:creationId xmlns:a16="http://schemas.microsoft.com/office/drawing/2014/main" id="{66E58162-7CA5-7DEF-FA9F-B8666D263F4E}"/>
              </a:ext>
            </a:extLst>
          </p:cNvPr>
          <p:cNvSpPr>
            <a:spLocks noGrp="1"/>
          </p:cNvSpPr>
          <p:nvPr>
            <p:ph idx="1"/>
          </p:nvPr>
        </p:nvSpPr>
        <p:spPr>
          <a:xfrm>
            <a:off x="1081548" y="1791072"/>
            <a:ext cx="10245213" cy="5534731"/>
          </a:xfrm>
        </p:spPr>
        <p:txBody>
          <a:bodyPr>
            <a:noAutofit/>
          </a:bodyPr>
          <a:lstStyle/>
          <a:p>
            <a:pPr marL="0" indent="0" algn="just" fontAlgn="base">
              <a:buNone/>
            </a:pPr>
            <a:r>
              <a:rPr lang="en-US" sz="1900">
                <a:solidFill>
                  <a:srgbClr val="002857"/>
                </a:solidFill>
                <a:latin typeface="Times New Roman" panose="02020603050405020304" pitchFamily="18" charset="0"/>
                <a:cs typeface="Times New Roman" panose="02020603050405020304" pitchFamily="18" charset="0"/>
              </a:rPr>
              <a:t>“The eligibility to receive attorney's fees and costs pursuant to </a:t>
            </a:r>
            <a:r>
              <a:rPr lang="en-US" sz="1900">
                <a:solidFill>
                  <a:srgbClr val="002857"/>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section 768.79</a:t>
            </a:r>
            <a:r>
              <a:rPr lang="en-US" sz="1900">
                <a:solidFill>
                  <a:srgbClr val="002857"/>
                </a:solidFill>
                <a:latin typeface="Times New Roman" panose="02020603050405020304" pitchFamily="18" charset="0"/>
                <a:cs typeface="Times New Roman" panose="02020603050405020304" pitchFamily="18" charset="0"/>
              </a:rPr>
              <a:t> and rule 1.442 is reviewed de novo.” </a:t>
            </a:r>
            <a:r>
              <a:rPr lang="en-US" sz="1900" i="1">
                <a:solidFill>
                  <a:srgbClr val="00285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Pratt v. Weiss</a:t>
            </a:r>
            <a:r>
              <a:rPr lang="en-US" sz="1900">
                <a:solidFill>
                  <a:srgbClr val="00285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161 So. </a:t>
            </a:r>
            <a:r>
              <a:rPr lang="en-US" sz="1900" err="1">
                <a:solidFill>
                  <a:srgbClr val="00285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3d</a:t>
            </a:r>
            <a:r>
              <a:rPr lang="en-US" sz="1900">
                <a:solidFill>
                  <a:srgbClr val="00285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1268, 1271 (Fla. 2015)</a:t>
            </a:r>
            <a:r>
              <a:rPr lang="en-US" sz="1900">
                <a:solidFill>
                  <a:srgbClr val="002857"/>
                </a:solidFill>
                <a:latin typeface="Times New Roman" panose="02020603050405020304" pitchFamily="18" charset="0"/>
                <a:cs typeface="Times New Roman" panose="02020603050405020304" pitchFamily="18" charset="0"/>
              </a:rPr>
              <a:t>.</a:t>
            </a:r>
          </a:p>
          <a:p>
            <a:pPr marL="0" indent="0" algn="just" fontAlgn="base">
              <a:buNone/>
            </a:pPr>
            <a:r>
              <a:rPr lang="en-US" sz="1900">
                <a:solidFill>
                  <a:srgbClr val="002857"/>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Florida Rule of Civil Procedure 1.442(c)(3)</a:t>
            </a:r>
            <a:r>
              <a:rPr lang="en-US" sz="1900">
                <a:solidFill>
                  <a:srgbClr val="002857"/>
                </a:solidFill>
                <a:latin typeface="Times New Roman" panose="02020603050405020304" pitchFamily="18" charset="0"/>
                <a:cs typeface="Times New Roman" panose="02020603050405020304" pitchFamily="18" charset="0"/>
              </a:rPr>
              <a:t> states: “[a] proposal may be made by or to any party or parties and by or to any combination of parties properly identified in the proposal. A joint proposal shall state the amount and terms attributable to each party.” Our supreme court “has held that subdivision (c)(3) of </a:t>
            </a:r>
            <a:r>
              <a:rPr lang="en-US" sz="1900">
                <a:solidFill>
                  <a:srgbClr val="002857"/>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rule 1.442</a:t>
            </a:r>
            <a:r>
              <a:rPr lang="en-US" sz="1900">
                <a:solidFill>
                  <a:srgbClr val="002857"/>
                </a:solidFill>
                <a:latin typeface="Times New Roman" panose="02020603050405020304" pitchFamily="18" charset="0"/>
                <a:cs typeface="Times New Roman" panose="02020603050405020304" pitchFamily="18" charset="0"/>
              </a:rPr>
              <a:t>, which requires a joint proposal to state the amount and terms attributable to each offeror or offeree, must be strictly construed.” </a:t>
            </a:r>
            <a:r>
              <a:rPr lang="en-US" sz="1900" i="1">
                <a:solidFill>
                  <a:srgbClr val="00285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Pratt</a:t>
            </a:r>
            <a:r>
              <a:rPr lang="en-US" sz="1900">
                <a:solidFill>
                  <a:srgbClr val="00285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161 So. </a:t>
            </a:r>
            <a:r>
              <a:rPr lang="en-US" sz="1900" err="1">
                <a:solidFill>
                  <a:srgbClr val="00285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3d</a:t>
            </a:r>
            <a:r>
              <a:rPr lang="en-US" sz="1900">
                <a:solidFill>
                  <a:srgbClr val="00285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1271</a:t>
            </a:r>
            <a:r>
              <a:rPr lang="en-US" sz="1900">
                <a:solidFill>
                  <a:srgbClr val="002857"/>
                </a:solidFill>
                <a:latin typeface="Times New Roman" panose="02020603050405020304" pitchFamily="18" charset="0"/>
                <a:cs typeface="Times New Roman" panose="02020603050405020304" pitchFamily="18" charset="0"/>
              </a:rPr>
              <a:t>.</a:t>
            </a:r>
          </a:p>
          <a:p>
            <a:pPr marL="0" indent="0" algn="just" fontAlgn="base">
              <a:buNone/>
            </a:pPr>
            <a:r>
              <a:rPr lang="en-US" sz="1900">
                <a:solidFill>
                  <a:srgbClr val="002857"/>
                </a:solidFill>
                <a:latin typeface="Times New Roman" panose="02020603050405020304" pitchFamily="18" charset="0"/>
                <a:cs typeface="Times New Roman" panose="02020603050405020304" pitchFamily="18" charset="0"/>
              </a:rPr>
              <a:t>“The purpose of the apportionment requirement in the rule is to allow each offeree to evaluate the terms and the amount of the offer as it pertains to him or her.” </a:t>
            </a:r>
            <a:r>
              <a:rPr lang="en-US" sz="1900" i="1">
                <a:solidFill>
                  <a:srgbClr val="002857"/>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Id.</a:t>
            </a:r>
            <a:r>
              <a:rPr lang="en-US" sz="1900">
                <a:solidFill>
                  <a:srgbClr val="002857"/>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1272</a:t>
            </a:r>
            <a:r>
              <a:rPr lang="en-US" sz="1900">
                <a:solidFill>
                  <a:srgbClr val="002857"/>
                </a:solidFill>
                <a:latin typeface="Times New Roman" panose="02020603050405020304" pitchFamily="18" charset="0"/>
                <a:cs typeface="Times New Roman" panose="02020603050405020304" pitchFamily="18" charset="0"/>
              </a:rPr>
              <a:t>. “</a:t>
            </a:r>
            <a:r>
              <a:rPr lang="en-US" sz="1900">
                <a:solidFill>
                  <a:srgbClr val="002857"/>
                </a:solidFill>
                <a:highlight>
                  <a:srgbClr val="FFFF00"/>
                </a:highlight>
                <a:latin typeface="Times New Roman" panose="02020603050405020304" pitchFamily="18" charset="0"/>
                <a:cs typeface="Times New Roman" panose="02020603050405020304" pitchFamily="18" charset="0"/>
              </a:rPr>
              <a:t>Strict application of the requirement has resulted in the invalidation of offers of judgment where two plaintiffs presented an </a:t>
            </a:r>
            <a:r>
              <a:rPr lang="en-US" sz="1900" err="1">
                <a:solidFill>
                  <a:srgbClr val="002857"/>
                </a:solidFill>
                <a:highlight>
                  <a:srgbClr val="FFFF00"/>
                </a:highlight>
                <a:latin typeface="Times New Roman" panose="02020603050405020304" pitchFamily="18" charset="0"/>
                <a:cs typeface="Times New Roman" panose="02020603050405020304" pitchFamily="18" charset="0"/>
              </a:rPr>
              <a:t>unapportioned</a:t>
            </a:r>
            <a:r>
              <a:rPr lang="en-US" sz="1900">
                <a:solidFill>
                  <a:srgbClr val="002857"/>
                </a:solidFill>
                <a:highlight>
                  <a:srgbClr val="FFFF00"/>
                </a:highlight>
                <a:latin typeface="Times New Roman" panose="02020603050405020304" pitchFamily="18" charset="0"/>
                <a:cs typeface="Times New Roman" panose="02020603050405020304" pitchFamily="18" charset="0"/>
              </a:rPr>
              <a:t> settlement offer to one defendant </a:t>
            </a:r>
            <a:r>
              <a:rPr lang="en-US" sz="1900">
                <a:solidFill>
                  <a:srgbClr val="002857"/>
                </a:solidFill>
                <a:latin typeface="Times New Roman" panose="02020603050405020304" pitchFamily="18" charset="0"/>
                <a:cs typeface="Times New Roman" panose="02020603050405020304" pitchFamily="18" charset="0"/>
              </a:rPr>
              <a:t>....” </a:t>
            </a:r>
            <a:r>
              <a:rPr lang="en-US" sz="1900" i="1">
                <a:solidFill>
                  <a:srgbClr val="002857"/>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Id.</a:t>
            </a:r>
            <a:endParaRPr lang="en-US" sz="1900">
              <a:solidFill>
                <a:srgbClr val="002857"/>
              </a:solidFill>
              <a:latin typeface="Times New Roman" panose="02020603050405020304" pitchFamily="18" charset="0"/>
              <a:cs typeface="Times New Roman" panose="02020603050405020304" pitchFamily="18" charset="0"/>
            </a:endParaRPr>
          </a:p>
          <a:p>
            <a:pPr marL="0" indent="0" algn="just" fontAlgn="base">
              <a:buNone/>
            </a:pPr>
            <a:r>
              <a:rPr lang="en-US" sz="1900">
                <a:solidFill>
                  <a:srgbClr val="002857"/>
                </a:solidFill>
                <a:highlight>
                  <a:srgbClr val="FFFF00"/>
                </a:highlight>
                <a:latin typeface="Times New Roman" panose="02020603050405020304" pitchFamily="18" charset="0"/>
                <a:cs typeface="Times New Roman" panose="02020603050405020304" pitchFamily="18" charset="0"/>
              </a:rPr>
              <a:t>Nevertheless, if two parties file “a unified, single insurance claim for damages,” apportionment is unnecessary. </a:t>
            </a:r>
            <a:r>
              <a:rPr lang="en-US" sz="1900" i="1">
                <a:solidFill>
                  <a:srgbClr val="002857"/>
                </a:solidFill>
                <a:highlight>
                  <a:srgbClr val="FFFF00"/>
                </a:highlight>
                <a:latin typeface="Times New Roman" panose="02020603050405020304" pitchFamily="18" charset="0"/>
                <a:cs typeface="Times New Roman" panose="02020603050405020304" pitchFamily="18" charset="0"/>
              </a:rPr>
              <a:t>See</a:t>
            </a:r>
            <a:r>
              <a:rPr lang="en-US" sz="1900">
                <a:solidFill>
                  <a:srgbClr val="002857"/>
                </a:solidFill>
                <a:highlight>
                  <a:srgbClr val="FFFF00"/>
                </a:highlight>
                <a:latin typeface="Times New Roman" panose="02020603050405020304" pitchFamily="18" charset="0"/>
                <a:cs typeface="Times New Roman" panose="02020603050405020304" pitchFamily="18" charset="0"/>
              </a:rPr>
              <a:t> </a:t>
            </a:r>
            <a:r>
              <a:rPr lang="en-US" sz="1900" i="1">
                <a:solidFill>
                  <a:srgbClr val="002857"/>
                </a:solidFill>
                <a:highlight>
                  <a:srgbClr val="FFFF00"/>
                </a:highligh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Hall v. Lexington Ins. Co.</a:t>
            </a:r>
            <a:r>
              <a:rPr lang="en-US" sz="1900">
                <a:solidFill>
                  <a:srgbClr val="002857"/>
                </a:solidFill>
                <a:highlight>
                  <a:srgbClr val="FFFF00"/>
                </a:highligh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895 So. </a:t>
            </a:r>
            <a:r>
              <a:rPr lang="en-US" sz="1900" err="1">
                <a:solidFill>
                  <a:srgbClr val="002857"/>
                </a:solidFill>
                <a:highlight>
                  <a:srgbClr val="FFFF00"/>
                </a:highligh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2d</a:t>
            </a:r>
            <a:r>
              <a:rPr lang="en-US" sz="1900">
                <a:solidFill>
                  <a:srgbClr val="002857"/>
                </a:solidFill>
                <a:highlight>
                  <a:srgbClr val="FFFF00"/>
                </a:highligh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1161, 1166 (Fla. 4th DCA 2005)</a:t>
            </a:r>
            <a:r>
              <a:rPr lang="en-US" sz="1900">
                <a:solidFill>
                  <a:srgbClr val="002857"/>
                </a:solidFill>
                <a:highlight>
                  <a:srgbClr val="FFFF00"/>
                </a:highlight>
                <a:latin typeface="Times New Roman" panose="02020603050405020304" pitchFamily="18" charset="0"/>
                <a:cs typeface="Times New Roman" panose="02020603050405020304" pitchFamily="18" charset="0"/>
              </a:rPr>
              <a:t>. In </a:t>
            </a:r>
            <a:r>
              <a:rPr lang="en-US" sz="1900" i="1">
                <a:solidFill>
                  <a:srgbClr val="002857"/>
                </a:solidFill>
                <a:highlight>
                  <a:srgbClr val="FFFF00"/>
                </a:highligh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Hall</a:t>
            </a:r>
            <a:r>
              <a:rPr lang="en-US" sz="1900">
                <a:solidFill>
                  <a:srgbClr val="002857"/>
                </a:solidFill>
                <a:highlight>
                  <a:srgbClr val="FFFF00"/>
                </a:highlight>
                <a:latin typeface="Times New Roman" panose="02020603050405020304" pitchFamily="18" charset="0"/>
                <a:cs typeface="Times New Roman" panose="02020603050405020304" pitchFamily="18" charset="0"/>
              </a:rPr>
              <a:t>, an insurer made an offer of settlement to two homeowners without apportioning the amount to each. We held that apportionment was not required because of the unified, single nature of the homeowners’ claim.</a:t>
            </a:r>
          </a:p>
          <a:p>
            <a:pPr algn="just">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87711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7052-15AF-A645-A725-1EDBDEE1C0A4}"/>
              </a:ext>
            </a:extLst>
          </p:cNvPr>
          <p:cNvSpPr>
            <a:spLocks noGrp="1"/>
          </p:cNvSpPr>
          <p:nvPr>
            <p:ph type="title"/>
          </p:nvPr>
        </p:nvSpPr>
        <p:spPr>
          <a:xfrm>
            <a:off x="2002654" y="633029"/>
            <a:ext cx="8186691" cy="988568"/>
          </a:xfrm>
        </p:spPr>
        <p:txBody>
          <a:bodyPr>
            <a:norm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Rule 1.442 Exception</a:t>
            </a:r>
          </a:p>
        </p:txBody>
      </p:sp>
      <p:sp>
        <p:nvSpPr>
          <p:cNvPr id="3" name="Content Placeholder 2">
            <a:extLst>
              <a:ext uri="{FF2B5EF4-FFF2-40B4-BE49-F238E27FC236}">
                <a16:creationId xmlns:a16="http://schemas.microsoft.com/office/drawing/2014/main" id="{56500939-E5C5-1C46-A3E7-EC20E4FCCFAD}"/>
              </a:ext>
            </a:extLst>
          </p:cNvPr>
          <p:cNvSpPr>
            <a:spLocks noGrp="1"/>
          </p:cNvSpPr>
          <p:nvPr>
            <p:ph idx="1"/>
          </p:nvPr>
        </p:nvSpPr>
        <p:spPr>
          <a:xfrm>
            <a:off x="924232" y="1848463"/>
            <a:ext cx="10353368" cy="4876801"/>
          </a:xfrm>
        </p:spPr>
        <p:txBody>
          <a:bodyPr>
            <a:noAutofit/>
          </a:bodyPr>
          <a:lstStyle/>
          <a:p>
            <a:pPr algn="just">
              <a:lnSpc>
                <a:spcPct val="100000"/>
              </a:lnSpc>
            </a:pPr>
            <a:r>
              <a:rPr lang="en-US" sz="1900" u="sng">
                <a:solidFill>
                  <a:srgbClr val="002857"/>
                </a:solidFill>
                <a:latin typeface="Times New Roman" panose="02020603050405020304" pitchFamily="18" charset="0"/>
                <a:cs typeface="Times New Roman" panose="02020603050405020304" pitchFamily="18" charset="0"/>
              </a:rPr>
              <a:t>Rule 1.442(c)(4): </a:t>
            </a:r>
            <a:r>
              <a:rPr lang="en-US" sz="1900" b="1" u="sng">
                <a:solidFill>
                  <a:srgbClr val="002857"/>
                </a:solidFill>
                <a:latin typeface="Times New Roman" panose="02020603050405020304" pitchFamily="18" charset="0"/>
                <a:cs typeface="Times New Roman" panose="02020603050405020304" pitchFamily="18" charset="0"/>
              </a:rPr>
              <a:t>The Vicarious Liability Exception</a:t>
            </a:r>
          </a:p>
          <a:p>
            <a:pPr marL="292608" lvl="1" indent="0" algn="just">
              <a:lnSpc>
                <a:spcPct val="100000"/>
              </a:lnSpc>
              <a:buNone/>
            </a:pPr>
            <a:r>
              <a:rPr lang="en-US" sz="1900">
                <a:solidFill>
                  <a:srgbClr val="002857"/>
                </a:solidFill>
                <a:latin typeface="Times New Roman" panose="02020603050405020304" pitchFamily="18" charset="0"/>
                <a:cs typeface="Times New Roman" panose="02020603050405020304" pitchFamily="18" charset="0"/>
              </a:rPr>
              <a:t>(c)(3) A proposal may be made by or to any party or parties and by or to any combination of parties properly identified in the proposal. A joint proposal shall state the amount and terms attributable to each party.</a:t>
            </a:r>
          </a:p>
          <a:p>
            <a:pPr marL="292608" lvl="1" indent="0" algn="just">
              <a:lnSpc>
                <a:spcPct val="100000"/>
              </a:lnSpc>
              <a:buNone/>
            </a:pPr>
            <a:r>
              <a:rPr lang="en-US" sz="1900">
                <a:solidFill>
                  <a:srgbClr val="002857"/>
                </a:solidFill>
                <a:latin typeface="Times New Roman" panose="02020603050405020304" pitchFamily="18" charset="0"/>
                <a:cs typeface="Times New Roman" panose="02020603050405020304" pitchFamily="18" charset="0"/>
              </a:rPr>
              <a:t>(c)(4) Notwithstanding subdivision (c)(3), </a:t>
            </a:r>
            <a:r>
              <a:rPr lang="en-US" sz="1900" b="1">
                <a:solidFill>
                  <a:srgbClr val="002857"/>
                </a:solidFill>
                <a:latin typeface="Times New Roman" panose="02020603050405020304" pitchFamily="18" charset="0"/>
                <a:cs typeface="Times New Roman" panose="02020603050405020304" pitchFamily="18" charset="0"/>
              </a:rPr>
              <a:t>when a party is alleged to be solely vicariously, constructively, derivatively, or technically liable</a:t>
            </a:r>
            <a:r>
              <a:rPr lang="en-US" sz="1900">
                <a:solidFill>
                  <a:srgbClr val="002857"/>
                </a:solidFill>
                <a:latin typeface="Times New Roman" panose="02020603050405020304" pitchFamily="18" charset="0"/>
                <a:cs typeface="Times New Roman" panose="02020603050405020304" pitchFamily="18" charset="0"/>
              </a:rPr>
              <a:t>, whether by operation of law or by contract, a joint proposal made by or served on such a party </a:t>
            </a:r>
            <a:r>
              <a:rPr lang="en-US" sz="1900" b="1">
                <a:solidFill>
                  <a:srgbClr val="002857"/>
                </a:solidFill>
                <a:latin typeface="Times New Roman" panose="02020603050405020304" pitchFamily="18" charset="0"/>
                <a:cs typeface="Times New Roman" panose="02020603050405020304" pitchFamily="18" charset="0"/>
              </a:rPr>
              <a:t>need not state the apportionment or contribution as to that party</a:t>
            </a:r>
            <a:r>
              <a:rPr lang="en-US" sz="1900">
                <a:solidFill>
                  <a:srgbClr val="002857"/>
                </a:solidFill>
                <a:latin typeface="Times New Roman" panose="02020603050405020304" pitchFamily="18" charset="0"/>
                <a:cs typeface="Times New Roman" panose="02020603050405020304" pitchFamily="18" charset="0"/>
              </a:rPr>
              <a:t>. Acceptance by any party shall be without prejudice to rights of contribution or indemnity.</a:t>
            </a:r>
          </a:p>
          <a:p>
            <a:pPr algn="just">
              <a:lnSpc>
                <a:spcPct val="100000"/>
              </a:lnSpc>
              <a:buFont typeface="Arial" panose="020B0604020202020204" pitchFamily="34" charset="0"/>
              <a:buChar char="•"/>
            </a:pPr>
            <a:r>
              <a:rPr lang="en-US" sz="1900">
                <a:solidFill>
                  <a:srgbClr val="002857"/>
                </a:solidFill>
                <a:latin typeface="Times New Roman" panose="02020603050405020304" pitchFamily="18" charset="0"/>
                <a:cs typeface="Times New Roman" panose="02020603050405020304" pitchFamily="18" charset="0"/>
              </a:rPr>
              <a:t>The allegations of the Complaint control.  You must solely allege one Defendant is faultless to be able to serve a PFS to 2 Defs.  </a:t>
            </a:r>
            <a:r>
              <a:rPr lang="en-US" sz="1900" i="1">
                <a:solidFill>
                  <a:srgbClr val="002857"/>
                </a:solidFill>
                <a:latin typeface="Times New Roman" panose="02020603050405020304" pitchFamily="18" charset="0"/>
                <a:cs typeface="Times New Roman" panose="02020603050405020304" pitchFamily="18" charset="0"/>
              </a:rPr>
              <a:t>Examples</a:t>
            </a:r>
            <a:r>
              <a:rPr lang="en-US" sz="1900">
                <a:solidFill>
                  <a:srgbClr val="002857"/>
                </a:solidFill>
                <a:latin typeface="Times New Roman" panose="02020603050405020304" pitchFamily="18" charset="0"/>
                <a:cs typeface="Times New Roman" panose="02020603050405020304" pitchFamily="18" charset="0"/>
              </a:rPr>
              <a:t>: Car Owner is liable just for owning the car where a permissive user causes an accident; or an Employer is liable just for employing its negligent employee. </a:t>
            </a:r>
          </a:p>
          <a:p>
            <a:pPr algn="just">
              <a:lnSpc>
                <a:spcPct val="100000"/>
              </a:lnSpc>
              <a:buFont typeface="Arial" panose="020B0604020202020204" pitchFamily="34" charset="0"/>
              <a:buChar char="•"/>
            </a:pPr>
            <a:r>
              <a:rPr lang="en-US" sz="1900">
                <a:solidFill>
                  <a:srgbClr val="002857"/>
                </a:solidFill>
                <a:latin typeface="Times New Roman" panose="02020603050405020304" pitchFamily="18" charset="0"/>
                <a:cs typeface="Times New Roman" panose="02020603050405020304" pitchFamily="18" charset="0"/>
              </a:rPr>
              <a:t>The issue isn’t whether defendants are liable for the same damages, but </a:t>
            </a:r>
            <a:r>
              <a:rPr lang="en-US" sz="1900" b="1">
                <a:solidFill>
                  <a:srgbClr val="002857"/>
                </a:solidFill>
                <a:latin typeface="Times New Roman" panose="02020603050405020304" pitchFamily="18" charset="0"/>
                <a:cs typeface="Times New Roman" panose="02020603050405020304" pitchFamily="18" charset="0"/>
              </a:rPr>
              <a:t>whether there are active negligence claims against both defendants.</a:t>
            </a:r>
          </a:p>
        </p:txBody>
      </p:sp>
    </p:spTree>
    <p:extLst>
      <p:ext uri="{BB962C8B-B14F-4D97-AF65-F5344CB8AC3E}">
        <p14:creationId xmlns:p14="http://schemas.microsoft.com/office/powerpoint/2010/main" val="19589177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A5D06-1598-8569-45AE-16D5AAEB1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BFD64-B60E-A90D-E79F-6DD2F9986252}"/>
              </a:ext>
            </a:extLst>
          </p:cNvPr>
          <p:cNvSpPr>
            <a:spLocks noGrp="1"/>
          </p:cNvSpPr>
          <p:nvPr>
            <p:ph type="title"/>
          </p:nvPr>
        </p:nvSpPr>
        <p:spPr>
          <a:xfrm>
            <a:off x="2002654" y="633029"/>
            <a:ext cx="8186691"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ever guarantee your client an opponent’s offer is invalid</a:t>
            </a:r>
          </a:p>
        </p:txBody>
      </p:sp>
      <p:sp>
        <p:nvSpPr>
          <p:cNvPr id="3" name="Content Placeholder 2">
            <a:extLst>
              <a:ext uri="{FF2B5EF4-FFF2-40B4-BE49-F238E27FC236}">
                <a16:creationId xmlns:a16="http://schemas.microsoft.com/office/drawing/2014/main" id="{E44FE936-A88D-C86E-F102-E049C1B04686}"/>
              </a:ext>
            </a:extLst>
          </p:cNvPr>
          <p:cNvSpPr>
            <a:spLocks noGrp="1"/>
          </p:cNvSpPr>
          <p:nvPr>
            <p:ph idx="1"/>
          </p:nvPr>
        </p:nvSpPr>
        <p:spPr>
          <a:xfrm>
            <a:off x="1032386" y="1791072"/>
            <a:ext cx="10205885" cy="5534731"/>
          </a:xfrm>
        </p:spPr>
        <p:txBody>
          <a:bodyPr>
            <a:noAutofit/>
          </a:bodyPr>
          <a:lstStyle/>
          <a:p>
            <a:pPr algn="just" fontAlgn="base">
              <a:lnSpc>
                <a:spcPct val="100000"/>
              </a:lnSpc>
            </a:pPr>
            <a:r>
              <a:rPr lang="en-US">
                <a:solidFill>
                  <a:srgbClr val="002857"/>
                </a:solidFill>
                <a:latin typeface="Times New Roman" panose="02020603050405020304" pitchFamily="18" charset="0"/>
                <a:cs typeface="Times New Roman" panose="02020603050405020304" pitchFamily="18" charset="0"/>
              </a:rPr>
              <a:t>“Like </a:t>
            </a:r>
            <a:r>
              <a:rPr lang="en-US" i="1">
                <a:solidFill>
                  <a:srgbClr val="002857"/>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Hall</a:t>
            </a:r>
            <a:r>
              <a:rPr lang="en-US">
                <a:solidFill>
                  <a:srgbClr val="002857"/>
                </a:solidFill>
                <a:latin typeface="Times New Roman" panose="02020603050405020304" pitchFamily="18" charset="0"/>
                <a:cs typeface="Times New Roman" panose="02020603050405020304" pitchFamily="18" charset="0"/>
              </a:rPr>
              <a:t>, the homeowners made a unified, single claim for damages. Like </a:t>
            </a:r>
            <a:r>
              <a:rPr lang="en-US" i="1">
                <a:solidFill>
                  <a:srgbClr val="002857"/>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Hall</a:t>
            </a:r>
            <a:r>
              <a:rPr lang="en-US">
                <a:solidFill>
                  <a:srgbClr val="002857"/>
                </a:solidFill>
                <a:latin typeface="Times New Roman" panose="02020603050405020304" pitchFamily="18" charset="0"/>
                <a:cs typeface="Times New Roman" panose="02020603050405020304" pitchFamily="18" charset="0"/>
              </a:rPr>
              <a:t>, the homeowners were represented by the same lawyer. Like </a:t>
            </a:r>
            <a:r>
              <a:rPr lang="en-US" i="1">
                <a:solidFill>
                  <a:srgbClr val="002857"/>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Hall</a:t>
            </a:r>
            <a:r>
              <a:rPr lang="en-US">
                <a:solidFill>
                  <a:srgbClr val="002857"/>
                </a:solidFill>
                <a:latin typeface="Times New Roman" panose="02020603050405020304" pitchFamily="18" charset="0"/>
                <a:cs typeface="Times New Roman" panose="02020603050405020304" pitchFamily="18" charset="0"/>
              </a:rPr>
              <a:t>, there was no conflict of interest between the two homeowners.</a:t>
            </a:r>
          </a:p>
          <a:p>
            <a:pPr algn="just" fontAlgn="base">
              <a:lnSpc>
                <a:spcPct val="100000"/>
              </a:lnSpc>
            </a:pPr>
            <a:r>
              <a:rPr lang="en-US">
                <a:solidFill>
                  <a:srgbClr val="002857"/>
                </a:solidFill>
                <a:latin typeface="Times New Roman" panose="02020603050405020304" pitchFamily="18" charset="0"/>
                <a:cs typeface="Times New Roman" panose="02020603050405020304" pitchFamily="18" charset="0"/>
              </a:rPr>
              <a:t>In short, the homeowners’ </a:t>
            </a:r>
            <a:r>
              <a:rPr lang="en-US" err="1">
                <a:solidFill>
                  <a:srgbClr val="002857"/>
                </a:solidFill>
                <a:latin typeface="Times New Roman" panose="02020603050405020304" pitchFamily="18" charset="0"/>
                <a:cs typeface="Times New Roman" panose="02020603050405020304" pitchFamily="18" charset="0"/>
              </a:rPr>
              <a:t>PFS</a:t>
            </a:r>
            <a:r>
              <a:rPr lang="en-US">
                <a:solidFill>
                  <a:srgbClr val="002857"/>
                </a:solidFill>
                <a:latin typeface="Times New Roman" panose="02020603050405020304" pitchFamily="18" charset="0"/>
                <a:cs typeface="Times New Roman" panose="02020603050405020304" pitchFamily="18" charset="0"/>
              </a:rPr>
              <a:t> was a joint proposal regarding a unified, single claim, which did not require apportionment to comply with </a:t>
            </a:r>
            <a:r>
              <a:rPr lang="en-US">
                <a:solidFill>
                  <a:srgbClr val="00285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rule 1.442</a:t>
            </a:r>
            <a:r>
              <a:rPr lang="en-US">
                <a:solidFill>
                  <a:srgbClr val="002857"/>
                </a:solidFill>
                <a:latin typeface="Times New Roman" panose="02020603050405020304" pitchFamily="18" charset="0"/>
                <a:cs typeface="Times New Roman" panose="02020603050405020304" pitchFamily="18" charset="0"/>
              </a:rPr>
              <a:t>. We therefore reverse and remand for the trial court to award attorney's fees to the homeowners.”</a:t>
            </a:r>
          </a:p>
          <a:p>
            <a:pPr lvl="1" algn="just" fontAlgn="base">
              <a:lnSpc>
                <a:spcPct val="100000"/>
              </a:lnSpc>
              <a:buFont typeface="Arial" panose="020B0604020202020204" pitchFamily="34" charset="0"/>
              <a:buChar char="•"/>
            </a:pPr>
            <a:r>
              <a:rPr lang="en-US" sz="2000">
                <a:solidFill>
                  <a:srgbClr val="002857"/>
                </a:solidFill>
                <a:latin typeface="Times New Roman" panose="02020603050405020304" pitchFamily="18" charset="0"/>
                <a:cs typeface="Times New Roman" panose="02020603050405020304" pitchFamily="18" charset="0"/>
              </a:rPr>
              <a:t>Here’s the reality: There is no “unified single nature” of claim exception that exists in Florida here in 2025.</a:t>
            </a:r>
          </a:p>
          <a:p>
            <a:pPr lvl="1" algn="just" fontAlgn="base">
              <a:lnSpc>
                <a:spcPct val="100000"/>
              </a:lnSpc>
              <a:buFont typeface="Arial" panose="020B0604020202020204" pitchFamily="34" charset="0"/>
              <a:buChar char="•"/>
            </a:pPr>
            <a:r>
              <a:rPr lang="en-US" sz="2000">
                <a:solidFill>
                  <a:srgbClr val="002857"/>
                </a:solidFill>
                <a:latin typeface="Times New Roman" panose="02020603050405020304" pitchFamily="18" charset="0"/>
                <a:cs typeface="Times New Roman" panose="02020603050405020304" pitchFamily="18" charset="0"/>
              </a:rPr>
              <a:t>The Fourth DCA cited to an earlier 2005 case from the Court recognizing that exception. But at the same time, the Fourth DCA cited to the Supreme Court’s 2012 case that explained there were no such exceptions. </a:t>
            </a:r>
          </a:p>
        </p:txBody>
      </p:sp>
    </p:spTree>
    <p:extLst>
      <p:ext uri="{BB962C8B-B14F-4D97-AF65-F5344CB8AC3E}">
        <p14:creationId xmlns:p14="http://schemas.microsoft.com/office/powerpoint/2010/main" val="427799597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75E2F-849E-97CA-A910-FA92141F9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3438A-3B5E-2C2F-8094-B37D3104C073}"/>
              </a:ext>
            </a:extLst>
          </p:cNvPr>
          <p:cNvSpPr>
            <a:spLocks noGrp="1"/>
          </p:cNvSpPr>
          <p:nvPr>
            <p:ph type="title"/>
          </p:nvPr>
        </p:nvSpPr>
        <p:spPr>
          <a:xfrm>
            <a:off x="2002654" y="633029"/>
            <a:ext cx="8186691"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ever guarantee your client an opponent’s offer is invalid</a:t>
            </a:r>
          </a:p>
        </p:txBody>
      </p:sp>
      <p:sp>
        <p:nvSpPr>
          <p:cNvPr id="3" name="Content Placeholder 2">
            <a:extLst>
              <a:ext uri="{FF2B5EF4-FFF2-40B4-BE49-F238E27FC236}">
                <a16:creationId xmlns:a16="http://schemas.microsoft.com/office/drawing/2014/main" id="{F347D93A-E5BC-1206-8D35-10C5C3867234}"/>
              </a:ext>
            </a:extLst>
          </p:cNvPr>
          <p:cNvSpPr>
            <a:spLocks noGrp="1"/>
          </p:cNvSpPr>
          <p:nvPr>
            <p:ph idx="1"/>
          </p:nvPr>
        </p:nvSpPr>
        <p:spPr>
          <a:xfrm>
            <a:off x="1130710" y="1791072"/>
            <a:ext cx="10205884" cy="5534731"/>
          </a:xfrm>
        </p:spPr>
        <p:txBody>
          <a:bodyPr>
            <a:noAutofit/>
          </a:bodyPr>
          <a:lstStyle/>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Here’s what the Fourth DCA missed. The year after its 2005 decision [</a:t>
            </a:r>
            <a:r>
              <a:rPr lang="en-US" i="1">
                <a:solidFill>
                  <a:srgbClr val="002857"/>
                </a:solidFill>
                <a:latin typeface="Times New Roman" panose="02020603050405020304" pitchFamily="18" charset="0"/>
                <a:cs typeface="Times New Roman" panose="02020603050405020304" pitchFamily="18" charset="0"/>
              </a:rPr>
              <a:t>Hall</a:t>
            </a:r>
            <a:r>
              <a:rPr lang="en-US">
                <a:solidFill>
                  <a:srgbClr val="002857"/>
                </a:solidFill>
                <a:latin typeface="Times New Roman" panose="02020603050405020304" pitchFamily="18" charset="0"/>
                <a:cs typeface="Times New Roman" panose="02020603050405020304" pitchFamily="18" charset="0"/>
              </a:rPr>
              <a:t>] recognizing an exception, the same Court issued another decision explaining </a:t>
            </a:r>
            <a:r>
              <a:rPr lang="en-US" i="1">
                <a:solidFill>
                  <a:srgbClr val="002857"/>
                </a:solidFill>
                <a:latin typeface="Times New Roman" panose="02020603050405020304" pitchFamily="18" charset="0"/>
                <a:cs typeface="Times New Roman" panose="02020603050405020304" pitchFamily="18" charset="0"/>
              </a:rPr>
              <a:t>Hall</a:t>
            </a:r>
            <a:r>
              <a:rPr lang="en-US">
                <a:solidFill>
                  <a:srgbClr val="002857"/>
                </a:solidFill>
                <a:latin typeface="Times New Roman" panose="02020603050405020304" pitchFamily="18" charset="0"/>
                <a:cs typeface="Times New Roman" panose="02020603050405020304" pitchFamily="18" charset="0"/>
              </a:rPr>
              <a:t> was no longer good law in light of a recent Florida Supreme Court case. </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Fourth DCA here in 2024 missed  its own 2006 decision. </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Fourth DCA appellate briefing did not mention the 2006 decision. [</a:t>
            </a:r>
            <a:r>
              <a:rPr lang="en-US" i="1">
                <a:solidFill>
                  <a:srgbClr val="002857"/>
                </a:solidFill>
                <a:latin typeface="Times New Roman" panose="02020603050405020304" pitchFamily="18" charset="0"/>
                <a:cs typeface="Times New Roman" panose="02020603050405020304" pitchFamily="18" charset="0"/>
              </a:rPr>
              <a:t>Graham v. Peter K. Yeskel 1996 Revocable Trust</a:t>
            </a:r>
            <a:r>
              <a:rPr lang="en-US">
                <a:solidFill>
                  <a:srgbClr val="002857"/>
                </a:solidFill>
                <a:latin typeface="Times New Roman" panose="02020603050405020304" pitchFamily="18" charset="0"/>
                <a:cs typeface="Times New Roman" panose="02020603050405020304" pitchFamily="18" charset="0"/>
              </a:rPr>
              <a:t>, 928 So. </a:t>
            </a:r>
            <a:r>
              <a:rPr lang="en-US" err="1">
                <a:solidFill>
                  <a:srgbClr val="002857"/>
                </a:solidFill>
                <a:latin typeface="Times New Roman" panose="02020603050405020304" pitchFamily="18" charset="0"/>
                <a:cs typeface="Times New Roman" panose="02020603050405020304" pitchFamily="18" charset="0"/>
              </a:rPr>
              <a:t>2d</a:t>
            </a:r>
            <a:r>
              <a:rPr lang="en-US">
                <a:solidFill>
                  <a:srgbClr val="002857"/>
                </a:solidFill>
                <a:latin typeface="Times New Roman" panose="02020603050405020304" pitchFamily="18" charset="0"/>
                <a:cs typeface="Times New Roman" panose="02020603050405020304" pitchFamily="18" charset="0"/>
              </a:rPr>
              <a:t> 371 (Fla. 4th DCA 2006). </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I was contacted after the Fourth DCA’s decision.  The Fourth DCA denied rehearing. But the Florida Supreme Court has accepted review. </a:t>
            </a:r>
            <a:r>
              <a:rPr lang="en-US" err="1">
                <a:solidFill>
                  <a:srgbClr val="002857"/>
                </a:solidFill>
                <a:latin typeface="Times New Roman" panose="02020603050405020304" pitchFamily="18" charset="0"/>
                <a:cs typeface="Times New Roman" panose="02020603050405020304" pitchFamily="18" charset="0"/>
              </a:rPr>
              <a:t>SC2024</a:t>
            </a:r>
            <a:r>
              <a:rPr lang="en-US">
                <a:solidFill>
                  <a:srgbClr val="002857"/>
                </a:solidFill>
                <a:latin typeface="Times New Roman" panose="02020603050405020304" pitchFamily="18" charset="0"/>
                <a:cs typeface="Times New Roman" panose="02020603050405020304" pitchFamily="18" charset="0"/>
              </a:rPr>
              <a:t>-1274, 2025 WL 654983. </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My Initial Brief is due in a few weeks.  I am going to be serving a Section 57.105 Motion to the plaintiff homeowners here. Their position is indefensible under Florida law. But … they won in the Fourth DCA. </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moral of the story here: Please don’t tell your client there is no chance a rejected offer will be </a:t>
            </a:r>
            <a:r>
              <a:rPr lang="en-US">
                <a:solidFill>
                  <a:srgbClr val="002857"/>
                </a:solidFill>
                <a:highlight>
                  <a:srgbClr val="FFFF00"/>
                </a:highlight>
                <a:latin typeface="Times New Roman" panose="02020603050405020304" pitchFamily="18" charset="0"/>
                <a:cs typeface="Times New Roman" panose="02020603050405020304" pitchFamily="18" charset="0"/>
              </a:rPr>
              <a:t>enforced. </a:t>
            </a: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99656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AE192-1496-6680-9AC5-64F0AE2B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6A411-A2FA-1190-7FEF-EA5E570DE212}"/>
              </a:ext>
            </a:extLst>
          </p:cNvPr>
          <p:cNvSpPr>
            <a:spLocks noGrp="1"/>
          </p:cNvSpPr>
          <p:nvPr>
            <p:ph type="title"/>
          </p:nvPr>
        </p:nvSpPr>
        <p:spPr>
          <a:xfrm>
            <a:off x="1661652" y="633029"/>
            <a:ext cx="8898193"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 Authority and Care in Serving Offers</a:t>
            </a:r>
          </a:p>
        </p:txBody>
      </p:sp>
      <p:sp>
        <p:nvSpPr>
          <p:cNvPr id="3" name="Content Placeholder 2">
            <a:extLst>
              <a:ext uri="{FF2B5EF4-FFF2-40B4-BE49-F238E27FC236}">
                <a16:creationId xmlns:a16="http://schemas.microsoft.com/office/drawing/2014/main" id="{F9E38C81-B7FD-44A4-02F8-44B54C93BFDB}"/>
              </a:ext>
            </a:extLst>
          </p:cNvPr>
          <p:cNvSpPr>
            <a:spLocks noGrp="1"/>
          </p:cNvSpPr>
          <p:nvPr>
            <p:ph idx="1"/>
          </p:nvPr>
        </p:nvSpPr>
        <p:spPr>
          <a:xfrm>
            <a:off x="1101213" y="1791072"/>
            <a:ext cx="10186220" cy="4433899"/>
          </a:xfrm>
        </p:spPr>
        <p:txBody>
          <a:bodyPr>
            <a:noAutofit/>
          </a:bodyPr>
          <a:lstStyle/>
          <a:p>
            <a:pPr algn="just" fontAlgn="base">
              <a:lnSpc>
                <a:spcPct val="100000"/>
              </a:lnSpc>
              <a:buFont typeface="Arial" panose="020B0604020202020204" pitchFamily="34" charset="0"/>
              <a:buChar char="•"/>
            </a:pPr>
            <a:r>
              <a:rPr lang="en-US" sz="2200" i="1">
                <a:solidFill>
                  <a:srgbClr val="002857"/>
                </a:solidFill>
                <a:latin typeface="Times New Roman" panose="02020603050405020304" pitchFamily="18" charset="0"/>
                <a:cs typeface="Times New Roman" panose="02020603050405020304" pitchFamily="18" charset="0"/>
              </a:rPr>
              <a:t>Neeld v. Combs</a:t>
            </a:r>
            <a:r>
              <a:rPr lang="en-US" sz="2200">
                <a:solidFill>
                  <a:srgbClr val="002857"/>
                </a:solidFill>
                <a:latin typeface="Times New Roman" panose="02020603050405020304" pitchFamily="18" charset="0"/>
                <a:cs typeface="Times New Roman" panose="02020603050405020304" pitchFamily="18" charset="0"/>
              </a:rPr>
              <a:t>, 2025 WL 498011 (Fla. 5th DCA Feb. 14, 2025).</a:t>
            </a:r>
          </a:p>
          <a:p>
            <a:pPr algn="just" fontAlgn="base">
              <a:lnSpc>
                <a:spcPct val="100000"/>
              </a:lnSpc>
              <a:buFont typeface="Arial" panose="020B0604020202020204" pitchFamily="34" charset="0"/>
              <a:buChar char="•"/>
            </a:pPr>
            <a:r>
              <a:rPr lang="en-US" sz="2200">
                <a:solidFill>
                  <a:srgbClr val="002857"/>
                </a:solidFill>
                <a:latin typeface="Times New Roman" panose="02020603050405020304" pitchFamily="18" charset="0"/>
                <a:cs typeface="Times New Roman" panose="02020603050405020304" pitchFamily="18" charset="0"/>
              </a:rPr>
              <a:t>Car Accident case. Defendant with a $1 million dollar policy.</a:t>
            </a:r>
          </a:p>
          <a:p>
            <a:pPr algn="just" fontAlgn="base">
              <a:lnSpc>
                <a:spcPct val="100000"/>
              </a:lnSpc>
              <a:buFont typeface="Arial" panose="020B0604020202020204" pitchFamily="34" charset="0"/>
              <a:buChar char="•"/>
            </a:pPr>
            <a:r>
              <a:rPr lang="en-US" sz="2200">
                <a:solidFill>
                  <a:srgbClr val="002857"/>
                </a:solidFill>
                <a:latin typeface="Times New Roman" panose="02020603050405020304" pitchFamily="18" charset="0"/>
                <a:cs typeface="Times New Roman" panose="02020603050405020304" pitchFamily="18" charset="0"/>
              </a:rPr>
              <a:t>Plaintiff demands $275,000 pre-suit.</a:t>
            </a:r>
          </a:p>
          <a:p>
            <a:pPr algn="just" fontAlgn="base">
              <a:lnSpc>
                <a:spcPct val="100000"/>
              </a:lnSpc>
              <a:buFont typeface="Arial" panose="020B0604020202020204" pitchFamily="34" charset="0"/>
              <a:buChar char="•"/>
            </a:pPr>
            <a:r>
              <a:rPr lang="en-US" sz="2200">
                <a:solidFill>
                  <a:srgbClr val="002857"/>
                </a:solidFill>
                <a:latin typeface="Times New Roman" panose="02020603050405020304" pitchFamily="18" charset="0"/>
                <a:cs typeface="Times New Roman" panose="02020603050405020304" pitchFamily="18" charset="0"/>
              </a:rPr>
              <a:t>In suit, Plaintiff’s counsel serves a </a:t>
            </a:r>
            <a:r>
              <a:rPr lang="en-US" sz="2200" err="1">
                <a:solidFill>
                  <a:srgbClr val="002857"/>
                </a:solidFill>
                <a:latin typeface="Times New Roman" panose="02020603050405020304" pitchFamily="18" charset="0"/>
                <a:cs typeface="Times New Roman" panose="02020603050405020304" pitchFamily="18" charset="0"/>
              </a:rPr>
              <a:t>PFS</a:t>
            </a:r>
            <a:r>
              <a:rPr lang="en-US" sz="2200">
                <a:solidFill>
                  <a:srgbClr val="002857"/>
                </a:solidFill>
                <a:latin typeface="Times New Roman" panose="02020603050405020304" pitchFamily="18" charset="0"/>
                <a:cs typeface="Times New Roman" panose="02020603050405020304" pitchFamily="18" charset="0"/>
              </a:rPr>
              <a:t> for $100,000.</a:t>
            </a:r>
          </a:p>
          <a:p>
            <a:pPr algn="just" fontAlgn="base">
              <a:lnSpc>
                <a:spcPct val="100000"/>
              </a:lnSpc>
              <a:buFont typeface="Arial" panose="020B0604020202020204" pitchFamily="34" charset="0"/>
              <a:buChar char="•"/>
            </a:pPr>
            <a:r>
              <a:rPr lang="en-US" sz="2200">
                <a:solidFill>
                  <a:srgbClr val="002857"/>
                </a:solidFill>
                <a:latin typeface="Times New Roman" panose="02020603050405020304" pitchFamily="18" charset="0"/>
                <a:cs typeface="Times New Roman" panose="02020603050405020304" pitchFamily="18" charset="0"/>
              </a:rPr>
              <a:t>29 days later, the attorneys have a phone call discussing the offer.</a:t>
            </a:r>
          </a:p>
          <a:p>
            <a:pPr algn="just" fontAlgn="base">
              <a:lnSpc>
                <a:spcPct val="100000"/>
              </a:lnSpc>
              <a:buFont typeface="Arial" panose="020B0604020202020204" pitchFamily="34" charset="0"/>
              <a:buChar char="•"/>
            </a:pPr>
            <a:r>
              <a:rPr lang="en-US" sz="2200">
                <a:solidFill>
                  <a:srgbClr val="002857"/>
                </a:solidFill>
                <a:latin typeface="Times New Roman" panose="02020603050405020304" pitchFamily="18" charset="0"/>
                <a:cs typeface="Times New Roman" panose="02020603050405020304" pitchFamily="18" charset="0"/>
              </a:rPr>
              <a:t>Within 5 minutes of the phone call ending, defense counsel files a Notice of Acceptance.</a:t>
            </a:r>
          </a:p>
          <a:p>
            <a:pPr algn="just" fontAlgn="base">
              <a:lnSpc>
                <a:spcPct val="100000"/>
              </a:lnSpc>
              <a:buFont typeface="Arial" panose="020B0604020202020204" pitchFamily="34" charset="0"/>
              <a:buChar char="•"/>
            </a:pPr>
            <a:r>
              <a:rPr lang="en-US" sz="2200">
                <a:solidFill>
                  <a:srgbClr val="002857"/>
                </a:solidFill>
                <a:latin typeface="Times New Roman" panose="02020603050405020304" pitchFamily="18" charset="0"/>
                <a:cs typeface="Times New Roman" panose="02020603050405020304" pitchFamily="18" charset="0"/>
              </a:rPr>
              <a:t>The problem: Plaintiff had a math problem in the offer.</a:t>
            </a:r>
          </a:p>
          <a:p>
            <a:pPr algn="just" fontAlgn="base">
              <a:lnSpc>
                <a:spcPct val="100000"/>
              </a:lnSpc>
              <a:buFont typeface="Arial" panose="020B0604020202020204" pitchFamily="34" charset="0"/>
              <a:buChar char="•"/>
            </a:pPr>
            <a:r>
              <a:rPr lang="en-US" sz="2200">
                <a:solidFill>
                  <a:srgbClr val="002857"/>
                </a:solidFill>
                <a:latin typeface="Times New Roman" panose="02020603050405020304" pitchFamily="18" charset="0"/>
                <a:cs typeface="Times New Roman" panose="02020603050405020304" pitchFamily="18" charset="0"/>
              </a:rPr>
              <a:t>It is clear Plaintiff meant to serve an offer for policy limits, the $1m. </a:t>
            </a: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08378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C1DAD-FDAE-90A7-FD07-09D92E2A1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A2F09-FFC6-6DF0-85B0-7D1B1371AC08}"/>
              </a:ext>
            </a:extLst>
          </p:cNvPr>
          <p:cNvSpPr>
            <a:spLocks noGrp="1"/>
          </p:cNvSpPr>
          <p:nvPr>
            <p:ph type="title"/>
          </p:nvPr>
        </p:nvSpPr>
        <p:spPr>
          <a:xfrm>
            <a:off x="1710813" y="633029"/>
            <a:ext cx="8681883"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 Authority and Care in Serving Offers</a:t>
            </a:r>
          </a:p>
        </p:txBody>
      </p:sp>
      <p:sp>
        <p:nvSpPr>
          <p:cNvPr id="3" name="Content Placeholder 2">
            <a:extLst>
              <a:ext uri="{FF2B5EF4-FFF2-40B4-BE49-F238E27FC236}">
                <a16:creationId xmlns:a16="http://schemas.microsoft.com/office/drawing/2014/main" id="{F2D48FDE-83A9-2488-69ED-16561902AE53}"/>
              </a:ext>
            </a:extLst>
          </p:cNvPr>
          <p:cNvSpPr>
            <a:spLocks noGrp="1"/>
          </p:cNvSpPr>
          <p:nvPr>
            <p:ph idx="1"/>
          </p:nvPr>
        </p:nvSpPr>
        <p:spPr>
          <a:xfrm>
            <a:off x="1130710" y="1791072"/>
            <a:ext cx="10663714" cy="5534731"/>
          </a:xfrm>
        </p:spPr>
        <p:txBody>
          <a:bodyPr>
            <a:noAutofit/>
          </a:bodyPr>
          <a:lstStyle/>
          <a:p>
            <a:pPr fontAlgn="base">
              <a:buFont typeface="Arial" panose="020B0604020202020204" pitchFamily="34" charset="0"/>
              <a:buChar char="•"/>
            </a:pPr>
            <a:r>
              <a:rPr lang="en-US" sz="2400" i="1">
                <a:solidFill>
                  <a:srgbClr val="002857"/>
                </a:solidFill>
                <a:latin typeface="Times New Roman" panose="02020603050405020304" pitchFamily="18" charset="0"/>
                <a:cs typeface="Times New Roman" panose="02020603050405020304" pitchFamily="18" charset="0"/>
              </a:rPr>
              <a:t>Neeld v. Combs</a:t>
            </a:r>
            <a:r>
              <a:rPr lang="en-US" sz="2400">
                <a:solidFill>
                  <a:srgbClr val="002857"/>
                </a:solidFill>
                <a:latin typeface="Times New Roman" panose="02020603050405020304" pitchFamily="18" charset="0"/>
                <a:cs typeface="Times New Roman" panose="02020603050405020304" pitchFamily="18" charset="0"/>
              </a:rPr>
              <a:t>, 2025 WL 498011 (Fla. 5th DCA Feb. 14, 2025).</a:t>
            </a: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A6C3B78-5E5E-FF04-ECD2-FD28EDC4D874}"/>
              </a:ext>
            </a:extLst>
          </p:cNvPr>
          <p:cNvPicPr>
            <a:picLocks noChangeAspect="1"/>
          </p:cNvPicPr>
          <p:nvPr/>
        </p:nvPicPr>
        <p:blipFill>
          <a:blip r:embed="rId2"/>
          <a:stretch>
            <a:fillRect/>
          </a:stretch>
        </p:blipFill>
        <p:spPr>
          <a:xfrm>
            <a:off x="2366770" y="2396499"/>
            <a:ext cx="7458458" cy="3638737"/>
          </a:xfrm>
          <a:prstGeom prst="rect">
            <a:avLst/>
          </a:prstGeom>
        </p:spPr>
      </p:pic>
    </p:spTree>
    <p:extLst>
      <p:ext uri="{BB962C8B-B14F-4D97-AF65-F5344CB8AC3E}">
        <p14:creationId xmlns:p14="http://schemas.microsoft.com/office/powerpoint/2010/main" val="17920610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4A3F6-0399-95BF-5745-64543BCF9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287CF-0694-B31F-8603-8F5F2C34CDF0}"/>
              </a:ext>
            </a:extLst>
          </p:cNvPr>
          <p:cNvSpPr>
            <a:spLocks noGrp="1"/>
          </p:cNvSpPr>
          <p:nvPr>
            <p:ph type="title"/>
          </p:nvPr>
        </p:nvSpPr>
        <p:spPr>
          <a:xfrm>
            <a:off x="1759974" y="633029"/>
            <a:ext cx="8534400"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 Authority and Care in Serving Offers</a:t>
            </a:r>
          </a:p>
        </p:txBody>
      </p:sp>
      <p:sp>
        <p:nvSpPr>
          <p:cNvPr id="3" name="Content Placeholder 2">
            <a:extLst>
              <a:ext uri="{FF2B5EF4-FFF2-40B4-BE49-F238E27FC236}">
                <a16:creationId xmlns:a16="http://schemas.microsoft.com/office/drawing/2014/main" id="{B7B1AE1C-C8EA-61FF-11D5-7EC82269E4E1}"/>
              </a:ext>
            </a:extLst>
          </p:cNvPr>
          <p:cNvSpPr>
            <a:spLocks noGrp="1"/>
          </p:cNvSpPr>
          <p:nvPr>
            <p:ph idx="1"/>
          </p:nvPr>
        </p:nvSpPr>
        <p:spPr>
          <a:xfrm>
            <a:off x="1111045" y="1791073"/>
            <a:ext cx="10166556" cy="4363922"/>
          </a:xfrm>
        </p:spPr>
        <p:txBody>
          <a:bodyPr>
            <a:noAutofit/>
          </a:bodyPr>
          <a:lstStyle/>
          <a:p>
            <a:pPr algn="just" fontAlgn="base">
              <a:spcBef>
                <a:spcPts val="600"/>
              </a:spcBef>
              <a:buFont typeface="Arial" panose="020B0604020202020204" pitchFamily="34" charset="0"/>
              <a:buChar char="•"/>
            </a:pPr>
            <a:r>
              <a:rPr lang="en-US" sz="2300" i="1">
                <a:solidFill>
                  <a:srgbClr val="002857"/>
                </a:solidFill>
                <a:latin typeface="Times New Roman" panose="02020603050405020304" pitchFamily="18" charset="0"/>
                <a:cs typeface="Times New Roman" panose="02020603050405020304" pitchFamily="18" charset="0"/>
              </a:rPr>
              <a:t>Neeld v. Combs</a:t>
            </a:r>
            <a:r>
              <a:rPr lang="en-US" sz="2300">
                <a:solidFill>
                  <a:srgbClr val="002857"/>
                </a:solidFill>
                <a:latin typeface="Times New Roman" panose="02020603050405020304" pitchFamily="18" charset="0"/>
                <a:cs typeface="Times New Roman" panose="02020603050405020304" pitchFamily="18" charset="0"/>
              </a:rPr>
              <a:t>, 2025 WL 498011 (Fla. 5th DCA Feb. 14, 2025).</a:t>
            </a:r>
          </a:p>
          <a:p>
            <a:pPr algn="just" fontAlgn="base">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Four-plus months later, Plaintiff moves to withdraw the </a:t>
            </a:r>
            <a:r>
              <a:rPr lang="en-US" sz="2300" err="1">
                <a:solidFill>
                  <a:srgbClr val="002857"/>
                </a:solidFill>
                <a:latin typeface="Times New Roman" panose="02020603050405020304" pitchFamily="18" charset="0"/>
                <a:cs typeface="Times New Roman" panose="02020603050405020304" pitchFamily="18" charset="0"/>
              </a:rPr>
              <a:t>PFS</a:t>
            </a:r>
            <a:r>
              <a:rPr lang="en-US" sz="2300">
                <a:solidFill>
                  <a:srgbClr val="002857"/>
                </a:solidFill>
                <a:latin typeface="Times New Roman" panose="02020603050405020304" pitchFamily="18" charset="0"/>
                <a:cs typeface="Times New Roman" panose="02020603050405020304" pitchFamily="18" charset="0"/>
              </a:rPr>
              <a:t> and have it set aside.</a:t>
            </a:r>
          </a:p>
          <a:p>
            <a:pPr algn="just" fontAlgn="base">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Plaintiff claims the drafting error should have been obvious to the defense.</a:t>
            </a:r>
          </a:p>
          <a:p>
            <a:pPr algn="just" fontAlgn="base">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Plaintiff also says there was no client authority for the </a:t>
            </a:r>
            <a:r>
              <a:rPr lang="en-US" sz="2300" err="1">
                <a:solidFill>
                  <a:srgbClr val="002857"/>
                </a:solidFill>
                <a:latin typeface="Times New Roman" panose="02020603050405020304" pitchFamily="18" charset="0"/>
                <a:cs typeface="Times New Roman" panose="02020603050405020304" pitchFamily="18" charset="0"/>
              </a:rPr>
              <a:t>PFS</a:t>
            </a:r>
            <a:r>
              <a:rPr lang="en-US" sz="2300">
                <a:solidFill>
                  <a:srgbClr val="002857"/>
                </a:solidFill>
                <a:latin typeface="Times New Roman" panose="02020603050405020304" pitchFamily="18" charset="0"/>
                <a:cs typeface="Times New Roman" panose="02020603050405020304" pitchFamily="18" charset="0"/>
              </a:rPr>
              <a:t>.</a:t>
            </a:r>
          </a:p>
          <a:p>
            <a:pPr algn="just" fontAlgn="base">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There is no evidentiary hearing.</a:t>
            </a:r>
          </a:p>
          <a:p>
            <a:pPr algn="just" fontAlgn="base">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There is nothing in the Record indicating any evidence was offered by the Plaintiff. </a:t>
            </a:r>
          </a:p>
          <a:p>
            <a:pPr algn="just" fontAlgn="base">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The trial court holds the </a:t>
            </a:r>
            <a:r>
              <a:rPr lang="en-US" sz="2300" err="1">
                <a:solidFill>
                  <a:srgbClr val="002857"/>
                </a:solidFill>
                <a:latin typeface="Times New Roman" panose="02020603050405020304" pitchFamily="18" charset="0"/>
                <a:cs typeface="Times New Roman" panose="02020603050405020304" pitchFamily="18" charset="0"/>
              </a:rPr>
              <a:t>PFS</a:t>
            </a:r>
            <a:r>
              <a:rPr lang="en-US" sz="2300">
                <a:solidFill>
                  <a:srgbClr val="002857"/>
                </a:solidFill>
                <a:latin typeface="Times New Roman" panose="02020603050405020304" pitchFamily="18" charset="0"/>
                <a:cs typeface="Times New Roman" panose="02020603050405020304" pitchFamily="18" charset="0"/>
              </a:rPr>
              <a:t> cannot be enforced.</a:t>
            </a:r>
          </a:p>
          <a:p>
            <a:pPr algn="just" fontAlgn="base">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The Defendant immediately appeals (an appellate rule allows for this type of appeal).</a:t>
            </a:r>
          </a:p>
          <a:p>
            <a:pPr algn="just" fontAlgn="base">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What does the Fifth DCA do here?</a:t>
            </a:r>
          </a:p>
          <a:p>
            <a:pPr algn="just" fontAlgn="base">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A 2-1 decision, upholds the enforcement of this offer. </a:t>
            </a: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9877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E979A-9550-FCD7-0468-8B5BD7CAB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118B6-EB98-2DDC-0A7D-74AB3DC79377}"/>
              </a:ext>
            </a:extLst>
          </p:cNvPr>
          <p:cNvSpPr>
            <a:spLocks noGrp="1"/>
          </p:cNvSpPr>
          <p:nvPr>
            <p:ph type="title"/>
          </p:nvPr>
        </p:nvSpPr>
        <p:spPr>
          <a:xfrm>
            <a:off x="1802654" y="662526"/>
            <a:ext cx="8586687"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 Authority and Care in Serving Offers</a:t>
            </a:r>
          </a:p>
        </p:txBody>
      </p:sp>
      <p:sp>
        <p:nvSpPr>
          <p:cNvPr id="3" name="Content Placeholder 2">
            <a:extLst>
              <a:ext uri="{FF2B5EF4-FFF2-40B4-BE49-F238E27FC236}">
                <a16:creationId xmlns:a16="http://schemas.microsoft.com/office/drawing/2014/main" id="{3F730216-48BA-F5FF-CEB4-6F8B01545199}"/>
              </a:ext>
            </a:extLst>
          </p:cNvPr>
          <p:cNvSpPr>
            <a:spLocks noGrp="1"/>
          </p:cNvSpPr>
          <p:nvPr>
            <p:ph idx="1"/>
          </p:nvPr>
        </p:nvSpPr>
        <p:spPr>
          <a:xfrm>
            <a:off x="1111044" y="1791072"/>
            <a:ext cx="10146891" cy="5534731"/>
          </a:xfrm>
        </p:spPr>
        <p:txBody>
          <a:bodyPr>
            <a:noAutofit/>
          </a:bodyPr>
          <a:lstStyle/>
          <a:p>
            <a:pPr algn="just" fontAlgn="base">
              <a:lnSpc>
                <a:spcPct val="100000"/>
              </a:lnSpc>
              <a:spcBef>
                <a:spcPts val="600"/>
              </a:spcBef>
              <a:buFont typeface="Arial" panose="020B0604020202020204" pitchFamily="34" charset="0"/>
              <a:buChar char="•"/>
            </a:pPr>
            <a:r>
              <a:rPr lang="en-US" sz="2400" i="1">
                <a:solidFill>
                  <a:srgbClr val="002857"/>
                </a:solidFill>
                <a:latin typeface="Times New Roman" panose="02020603050405020304" pitchFamily="18" charset="0"/>
                <a:cs typeface="Times New Roman" panose="02020603050405020304" pitchFamily="18" charset="0"/>
              </a:rPr>
              <a:t>Neeld v. Combs</a:t>
            </a:r>
            <a:r>
              <a:rPr lang="en-US" sz="2400">
                <a:solidFill>
                  <a:srgbClr val="002857"/>
                </a:solidFill>
                <a:latin typeface="Times New Roman" panose="02020603050405020304" pitchFamily="18" charset="0"/>
                <a:cs typeface="Times New Roman" panose="02020603050405020304" pitchFamily="18" charset="0"/>
              </a:rPr>
              <a:t>, 2025 WL 498011 (Fla. 5th DCA Feb. 14, 2025).</a:t>
            </a:r>
          </a:p>
          <a:p>
            <a:pPr algn="just" fontAlgn="base">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The Majority holds there is a binding settlement agreement.</a:t>
            </a:r>
          </a:p>
          <a:p>
            <a:pPr algn="just" fontAlgn="base">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There is a “simple and straightforward” statutory framework for accepting offers. (citing  </a:t>
            </a:r>
            <a:r>
              <a:rPr lang="en-US" sz="2400" i="1">
                <a:solidFill>
                  <a:srgbClr val="002857"/>
                </a:solidFill>
                <a:latin typeface="Times New Roman" panose="02020603050405020304" pitchFamily="18" charset="0"/>
                <a:cs typeface="Times New Roman" panose="02020603050405020304" pitchFamily="18" charset="0"/>
              </a:rPr>
              <a:t>Suarez Trucking v. Souders</a:t>
            </a:r>
            <a:r>
              <a:rPr lang="en-US" sz="2400">
                <a:solidFill>
                  <a:srgbClr val="002857"/>
                </a:solidFill>
                <a:latin typeface="Times New Roman" panose="02020603050405020304" pitchFamily="18" charset="0"/>
                <a:cs typeface="Times New Roman" panose="02020603050405020304" pitchFamily="18" charset="0"/>
              </a:rPr>
              <a:t>, 350 So. </a:t>
            </a:r>
            <a:r>
              <a:rPr lang="en-US" sz="2400" err="1">
                <a:solidFill>
                  <a:srgbClr val="002857"/>
                </a:solidFill>
                <a:latin typeface="Times New Roman" panose="02020603050405020304" pitchFamily="18" charset="0"/>
                <a:cs typeface="Times New Roman" panose="02020603050405020304" pitchFamily="18" charset="0"/>
              </a:rPr>
              <a:t>3d</a:t>
            </a:r>
            <a:r>
              <a:rPr lang="en-US" sz="2400">
                <a:solidFill>
                  <a:srgbClr val="002857"/>
                </a:solidFill>
                <a:latin typeface="Times New Roman" panose="02020603050405020304" pitchFamily="18" charset="0"/>
                <a:cs typeface="Times New Roman" panose="02020603050405020304" pitchFamily="18" charset="0"/>
              </a:rPr>
              <a:t> 38 (Fla. 2022)). </a:t>
            </a:r>
          </a:p>
          <a:p>
            <a:pPr algn="just" fontAlgn="base">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The lack of client authority argument failed here.</a:t>
            </a: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A2A9DDB-010A-35CF-C569-424D2794678F}"/>
              </a:ext>
            </a:extLst>
          </p:cNvPr>
          <p:cNvPicPr>
            <a:picLocks noChangeAspect="1"/>
          </p:cNvPicPr>
          <p:nvPr/>
        </p:nvPicPr>
        <p:blipFill>
          <a:blip r:embed="rId3"/>
          <a:stretch>
            <a:fillRect/>
          </a:stretch>
        </p:blipFill>
        <p:spPr>
          <a:xfrm>
            <a:off x="1941526" y="4178710"/>
            <a:ext cx="8308947" cy="1832856"/>
          </a:xfrm>
          <a:prstGeom prst="rect">
            <a:avLst/>
          </a:prstGeom>
        </p:spPr>
      </p:pic>
    </p:spTree>
    <p:extLst>
      <p:ext uri="{BB962C8B-B14F-4D97-AF65-F5344CB8AC3E}">
        <p14:creationId xmlns:p14="http://schemas.microsoft.com/office/powerpoint/2010/main" val="125712700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A0053-7190-08E0-7690-3FE35C9AE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6705C-75F8-2B6E-39A3-C34E96CEEA77}"/>
              </a:ext>
            </a:extLst>
          </p:cNvPr>
          <p:cNvSpPr>
            <a:spLocks noGrp="1"/>
          </p:cNvSpPr>
          <p:nvPr>
            <p:ph type="title"/>
          </p:nvPr>
        </p:nvSpPr>
        <p:spPr>
          <a:xfrm>
            <a:off x="1773160" y="613364"/>
            <a:ext cx="8645680"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 Authority and Care in Serving Offers</a:t>
            </a:r>
          </a:p>
        </p:txBody>
      </p:sp>
      <p:sp>
        <p:nvSpPr>
          <p:cNvPr id="3" name="Content Placeholder 2">
            <a:extLst>
              <a:ext uri="{FF2B5EF4-FFF2-40B4-BE49-F238E27FC236}">
                <a16:creationId xmlns:a16="http://schemas.microsoft.com/office/drawing/2014/main" id="{EEA744B4-C1ED-89BC-3391-B6C34F9E500B}"/>
              </a:ext>
            </a:extLst>
          </p:cNvPr>
          <p:cNvSpPr>
            <a:spLocks noGrp="1"/>
          </p:cNvSpPr>
          <p:nvPr>
            <p:ph idx="1"/>
          </p:nvPr>
        </p:nvSpPr>
        <p:spPr>
          <a:xfrm>
            <a:off x="1150638" y="1791072"/>
            <a:ext cx="10087633" cy="5534731"/>
          </a:xfrm>
        </p:spPr>
        <p:txBody>
          <a:bodyPr>
            <a:noAutofit/>
          </a:bodyPr>
          <a:lstStyle/>
          <a:p>
            <a:pPr algn="just" fontAlgn="base">
              <a:lnSpc>
                <a:spcPct val="100000"/>
              </a:lnSpc>
              <a:spcBef>
                <a:spcPts val="600"/>
              </a:spcBef>
              <a:buFont typeface="Arial" panose="020B0604020202020204" pitchFamily="34" charset="0"/>
              <a:buChar char="•"/>
            </a:pPr>
            <a:r>
              <a:rPr lang="en-US" sz="2400" i="1">
                <a:solidFill>
                  <a:srgbClr val="002857"/>
                </a:solidFill>
                <a:latin typeface="Times New Roman" panose="02020603050405020304" pitchFamily="18" charset="0"/>
                <a:cs typeface="Times New Roman" panose="02020603050405020304" pitchFamily="18" charset="0"/>
              </a:rPr>
              <a:t>Neeld v. Combs</a:t>
            </a:r>
            <a:r>
              <a:rPr lang="en-US" sz="2400">
                <a:solidFill>
                  <a:srgbClr val="002857"/>
                </a:solidFill>
                <a:latin typeface="Times New Roman" panose="02020603050405020304" pitchFamily="18" charset="0"/>
                <a:cs typeface="Times New Roman" panose="02020603050405020304" pitchFamily="18" charset="0"/>
              </a:rPr>
              <a:t>, 2025 WL 498011 (Fla. 5th DCA Feb. 14, 2025).</a:t>
            </a:r>
          </a:p>
          <a:p>
            <a:pPr algn="just" fontAlgn="base">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There is a long line of case law explaining that express client authority is needed to settle cases.</a:t>
            </a:r>
          </a:p>
          <a:p>
            <a:pPr algn="just" fontAlgn="base">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Indeed, the Bar Rules make that point clear.  </a:t>
            </a:r>
          </a:p>
          <a:p>
            <a:pPr algn="just" fontAlgn="base">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But the Majority here apparently deemed that case law inapplicable in the </a:t>
            </a:r>
            <a:r>
              <a:rPr lang="en-US" sz="2400" err="1">
                <a:solidFill>
                  <a:srgbClr val="002857"/>
                </a:solidFill>
                <a:latin typeface="Times New Roman" panose="02020603050405020304" pitchFamily="18" charset="0"/>
                <a:cs typeface="Times New Roman" panose="02020603050405020304" pitchFamily="18" charset="0"/>
              </a:rPr>
              <a:t>PFS</a:t>
            </a:r>
            <a:r>
              <a:rPr lang="en-US" sz="2400">
                <a:solidFill>
                  <a:srgbClr val="002857"/>
                </a:solidFill>
                <a:latin typeface="Times New Roman" panose="02020603050405020304" pitchFamily="18" charset="0"/>
                <a:cs typeface="Times New Roman" panose="02020603050405020304" pitchFamily="18" charset="0"/>
              </a:rPr>
              <a:t> world.</a:t>
            </a:r>
          </a:p>
          <a:p>
            <a:pPr algn="just" fontAlgn="base">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The Majority noted the Plaintiff did not present ANY evidence of a lack of client authority.</a:t>
            </a: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D9C6C9D-0163-5931-647C-B30B7DC8BB1A}"/>
              </a:ext>
            </a:extLst>
          </p:cNvPr>
          <p:cNvPicPr>
            <a:picLocks noChangeAspect="1"/>
          </p:cNvPicPr>
          <p:nvPr/>
        </p:nvPicPr>
        <p:blipFill>
          <a:blip r:embed="rId3"/>
          <a:srcRect l="2071" r="1350"/>
          <a:stretch/>
        </p:blipFill>
        <p:spPr>
          <a:xfrm>
            <a:off x="1150638" y="4418713"/>
            <a:ext cx="10087633" cy="1411816"/>
          </a:xfrm>
          <a:prstGeom prst="rect">
            <a:avLst/>
          </a:prstGeom>
        </p:spPr>
      </p:pic>
    </p:spTree>
    <p:extLst>
      <p:ext uri="{BB962C8B-B14F-4D97-AF65-F5344CB8AC3E}">
        <p14:creationId xmlns:p14="http://schemas.microsoft.com/office/powerpoint/2010/main" val="44437549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59EE1-ECE4-1C9D-5C36-479C44BFA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16BBE-BB8F-371C-68B6-27778B479533}"/>
              </a:ext>
            </a:extLst>
          </p:cNvPr>
          <p:cNvSpPr>
            <a:spLocks noGrp="1"/>
          </p:cNvSpPr>
          <p:nvPr>
            <p:ph type="title"/>
          </p:nvPr>
        </p:nvSpPr>
        <p:spPr>
          <a:xfrm>
            <a:off x="1812489" y="613365"/>
            <a:ext cx="8567022" cy="988568"/>
          </a:xfrm>
        </p:spPr>
        <p:txBody>
          <a:bodyPr>
            <a:no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 Authority and Care in Serving Offers</a:t>
            </a:r>
          </a:p>
        </p:txBody>
      </p:sp>
      <p:sp>
        <p:nvSpPr>
          <p:cNvPr id="3" name="Content Placeholder 2">
            <a:extLst>
              <a:ext uri="{FF2B5EF4-FFF2-40B4-BE49-F238E27FC236}">
                <a16:creationId xmlns:a16="http://schemas.microsoft.com/office/drawing/2014/main" id="{034FD648-5620-379A-8B04-ECE566667069}"/>
              </a:ext>
            </a:extLst>
          </p:cNvPr>
          <p:cNvSpPr>
            <a:spLocks noGrp="1"/>
          </p:cNvSpPr>
          <p:nvPr>
            <p:ph idx="1"/>
          </p:nvPr>
        </p:nvSpPr>
        <p:spPr>
          <a:xfrm>
            <a:off x="1120876" y="1791072"/>
            <a:ext cx="10176389" cy="5534731"/>
          </a:xfrm>
        </p:spPr>
        <p:txBody>
          <a:bodyPr>
            <a:noAutofit/>
          </a:bodyPr>
          <a:lstStyle/>
          <a:p>
            <a:pPr algn="just" fontAlgn="base">
              <a:lnSpc>
                <a:spcPct val="100000"/>
              </a:lnSpc>
              <a:spcBef>
                <a:spcPts val="600"/>
              </a:spcBef>
              <a:buFont typeface="Arial" panose="020B0604020202020204" pitchFamily="34" charset="0"/>
              <a:buChar char="•"/>
            </a:pPr>
            <a:r>
              <a:rPr lang="en-US" i="1">
                <a:solidFill>
                  <a:srgbClr val="002857"/>
                </a:solidFill>
                <a:latin typeface="Times New Roman" panose="02020603050405020304" pitchFamily="18" charset="0"/>
                <a:cs typeface="Times New Roman" panose="02020603050405020304" pitchFamily="18" charset="0"/>
              </a:rPr>
              <a:t>Neeld v. Combs</a:t>
            </a:r>
            <a:r>
              <a:rPr lang="en-US">
                <a:solidFill>
                  <a:srgbClr val="002857"/>
                </a:solidFill>
                <a:latin typeface="Times New Roman" panose="02020603050405020304" pitchFamily="18" charset="0"/>
                <a:cs typeface="Times New Roman" panose="02020603050405020304" pitchFamily="18" charset="0"/>
              </a:rPr>
              <a:t>, 2025 WL 498011 (Fla. 5th DCA Feb. 14, 2025).</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Majority also rejects any attempt to get out of the settlement due to a “unilateral mistake.”</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Majority concludes that “common law methods for attacking the formation of a contract are unavailable to unwind” </a:t>
            </a:r>
            <a:r>
              <a:rPr lang="en-US" err="1">
                <a:solidFill>
                  <a:srgbClr val="002857"/>
                </a:solidFill>
                <a:latin typeface="Times New Roman" panose="02020603050405020304" pitchFamily="18" charset="0"/>
                <a:cs typeface="Times New Roman" panose="02020603050405020304" pitchFamily="18" charset="0"/>
              </a:rPr>
              <a:t>PFS</a:t>
            </a:r>
            <a:r>
              <a:rPr lang="en-US">
                <a:solidFill>
                  <a:srgbClr val="002857"/>
                </a:solidFill>
                <a:latin typeface="Times New Roman" panose="02020603050405020304" pitchFamily="18" charset="0"/>
                <a:cs typeface="Times New Roman" panose="02020603050405020304" pitchFamily="18" charset="0"/>
              </a:rPr>
              <a:t> agreements.</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Majority concludes that </a:t>
            </a:r>
            <a:r>
              <a:rPr lang="en-US" i="1">
                <a:solidFill>
                  <a:srgbClr val="002857"/>
                </a:solidFill>
                <a:latin typeface="Times New Roman" panose="02020603050405020304" pitchFamily="18" charset="0"/>
                <a:cs typeface="Times New Roman" panose="02020603050405020304" pitchFamily="18" charset="0"/>
              </a:rPr>
              <a:t>Suarez Trucking</a:t>
            </a:r>
            <a:r>
              <a:rPr lang="en-US">
                <a:solidFill>
                  <a:srgbClr val="002857"/>
                </a:solidFill>
                <a:latin typeface="Times New Roman" panose="02020603050405020304" pitchFamily="18" charset="0"/>
                <a:cs typeface="Times New Roman" panose="02020603050405020304" pitchFamily="18" charset="0"/>
              </a:rPr>
              <a:t> takes </a:t>
            </a:r>
            <a:r>
              <a:rPr lang="en-US" err="1">
                <a:solidFill>
                  <a:srgbClr val="002857"/>
                </a:solidFill>
                <a:latin typeface="Times New Roman" panose="02020603050405020304" pitchFamily="18" charset="0"/>
                <a:cs typeface="Times New Roman" panose="02020603050405020304" pitchFamily="18" charset="0"/>
              </a:rPr>
              <a:t>PFS</a:t>
            </a:r>
            <a:r>
              <a:rPr lang="en-US">
                <a:solidFill>
                  <a:srgbClr val="002857"/>
                </a:solidFill>
                <a:latin typeface="Times New Roman" panose="02020603050405020304" pitchFamily="18" charset="0"/>
                <a:cs typeface="Times New Roman" panose="02020603050405020304" pitchFamily="18" charset="0"/>
              </a:rPr>
              <a:t> offers outside of traditional contract law. </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dissent discusses the specifics of plaintiff and defense counsel’s phone conversation in the minutes before defense counsel accepted the offer.</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It seems clear defense counsel knew the $100,000 offer was a mistake from the phone call.</a:t>
            </a:r>
          </a:p>
          <a:p>
            <a:pPr algn="just" fontAlgn="base">
              <a:lnSpc>
                <a:spcPct val="100000"/>
              </a:lnSpc>
              <a:spcBef>
                <a:spcPts val="600"/>
              </a:spcBef>
              <a:buFont typeface="Arial" panose="020B0604020202020204" pitchFamily="34" charset="0"/>
              <a:buChar char="•"/>
            </a:pPr>
            <a:r>
              <a:rPr lang="en-US">
                <a:solidFill>
                  <a:srgbClr val="002857"/>
                </a:solidFill>
                <a:latin typeface="Times New Roman" panose="02020603050405020304" pitchFamily="18" charset="0"/>
                <a:cs typeface="Times New Roman" panose="02020603050405020304" pitchFamily="18" charset="0"/>
              </a:rPr>
              <a:t>The end result here is an apparent $900,000 legal malpractice possible claim (or more) against Plaintiff’s counsel in serving this offer.</a:t>
            </a: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b="1">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8795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D383D-00A9-3F83-8070-324CACD776F1}"/>
              </a:ext>
            </a:extLst>
          </p:cNvPr>
          <p:cNvSpPr txBox="1"/>
          <p:nvPr/>
        </p:nvSpPr>
        <p:spPr>
          <a:xfrm>
            <a:off x="1191087" y="623727"/>
            <a:ext cx="9809825" cy="1015663"/>
          </a:xfrm>
          <a:prstGeom prst="rect">
            <a:avLst/>
          </a:prstGeom>
          <a:noFill/>
        </p:spPr>
        <p:txBody>
          <a:bodyPr wrap="square" rtlCol="0">
            <a:sp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Sample </a:t>
            </a:r>
            <a:r>
              <a:rPr lang="en-US" sz="3600" b="1">
                <a:solidFill>
                  <a:srgbClr val="002857"/>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Proposal for Settlement </a:t>
            </a:r>
          </a:p>
          <a:p>
            <a:pPr algn="ctr"/>
            <a:r>
              <a:rPr lang="en-US" sz="24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plaintiff one defendant case]</a:t>
            </a:r>
          </a:p>
        </p:txBody>
      </p:sp>
      <p:pic>
        <p:nvPicPr>
          <p:cNvPr id="4" name="Picture 3">
            <a:extLst>
              <a:ext uri="{FF2B5EF4-FFF2-40B4-BE49-F238E27FC236}">
                <a16:creationId xmlns:a16="http://schemas.microsoft.com/office/drawing/2014/main" id="{4ADAA99F-3509-A88C-ECB8-DEDD748FE11F}"/>
              </a:ext>
            </a:extLst>
          </p:cNvPr>
          <p:cNvPicPr>
            <a:picLocks noChangeAspect="1"/>
          </p:cNvPicPr>
          <p:nvPr/>
        </p:nvPicPr>
        <p:blipFill rotWithShape="1">
          <a:blip r:embed="rId2"/>
          <a:srcRect l="4132" r="7378"/>
          <a:stretch/>
        </p:blipFill>
        <p:spPr>
          <a:xfrm>
            <a:off x="208400" y="1747624"/>
            <a:ext cx="3849339" cy="4953999"/>
          </a:xfrm>
          <a:prstGeom prst="rect">
            <a:avLst/>
          </a:prstGeom>
          <a:ln>
            <a:solidFill>
              <a:srgbClr val="002857"/>
            </a:solidFill>
          </a:ln>
        </p:spPr>
      </p:pic>
      <p:pic>
        <p:nvPicPr>
          <p:cNvPr id="6" name="Picture 5">
            <a:extLst>
              <a:ext uri="{FF2B5EF4-FFF2-40B4-BE49-F238E27FC236}">
                <a16:creationId xmlns:a16="http://schemas.microsoft.com/office/drawing/2014/main" id="{A159890F-7827-8F3F-9965-4A3A60B884E0}"/>
              </a:ext>
            </a:extLst>
          </p:cNvPr>
          <p:cNvPicPr>
            <a:picLocks noChangeAspect="1"/>
          </p:cNvPicPr>
          <p:nvPr/>
        </p:nvPicPr>
        <p:blipFill>
          <a:blip r:embed="rId3"/>
          <a:stretch>
            <a:fillRect/>
          </a:stretch>
        </p:blipFill>
        <p:spPr>
          <a:xfrm>
            <a:off x="4331194" y="1747624"/>
            <a:ext cx="3662961" cy="4952736"/>
          </a:xfrm>
          <a:prstGeom prst="rect">
            <a:avLst/>
          </a:prstGeom>
        </p:spPr>
      </p:pic>
      <p:pic>
        <p:nvPicPr>
          <p:cNvPr id="8" name="Picture 7">
            <a:extLst>
              <a:ext uri="{FF2B5EF4-FFF2-40B4-BE49-F238E27FC236}">
                <a16:creationId xmlns:a16="http://schemas.microsoft.com/office/drawing/2014/main" id="{F0C0C78C-78B4-7DD4-C4FB-73DDF8D72E13}"/>
              </a:ext>
            </a:extLst>
          </p:cNvPr>
          <p:cNvPicPr>
            <a:picLocks noChangeAspect="1"/>
          </p:cNvPicPr>
          <p:nvPr/>
        </p:nvPicPr>
        <p:blipFill>
          <a:blip r:embed="rId4"/>
          <a:stretch>
            <a:fillRect/>
          </a:stretch>
        </p:blipFill>
        <p:spPr>
          <a:xfrm>
            <a:off x="8267610" y="1747624"/>
            <a:ext cx="3800212" cy="4952736"/>
          </a:xfrm>
          <a:prstGeom prst="rect">
            <a:avLst/>
          </a:prstGeom>
        </p:spPr>
      </p:pic>
    </p:spTree>
    <p:extLst>
      <p:ext uri="{BB962C8B-B14F-4D97-AF65-F5344CB8AC3E}">
        <p14:creationId xmlns:p14="http://schemas.microsoft.com/office/powerpoint/2010/main" val="2591149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3A6F-B30B-B1A1-478D-B1EE6CECE13D}"/>
              </a:ext>
            </a:extLst>
          </p:cNvPr>
          <p:cNvSpPr>
            <a:spLocks noGrp="1"/>
          </p:cNvSpPr>
          <p:nvPr>
            <p:ph type="title"/>
          </p:nvPr>
        </p:nvSpPr>
        <p:spPr>
          <a:xfrm>
            <a:off x="838200" y="699423"/>
            <a:ext cx="10515600" cy="948770"/>
          </a:xfrm>
        </p:spPr>
        <p:txBody>
          <a:bodyPr>
            <a:norm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Sample </a:t>
            </a:r>
            <a:r>
              <a:rPr lang="en-US" sz="3600" b="1">
                <a:solidFill>
                  <a:srgbClr val="002857"/>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Demand for Judgment</a:t>
            </a:r>
            <a:b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7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plaintiff one defendant case]</a:t>
            </a:r>
          </a:p>
        </p:txBody>
      </p:sp>
      <p:pic>
        <p:nvPicPr>
          <p:cNvPr id="7" name="Picture 6">
            <a:extLst>
              <a:ext uri="{FF2B5EF4-FFF2-40B4-BE49-F238E27FC236}">
                <a16:creationId xmlns:a16="http://schemas.microsoft.com/office/drawing/2014/main" id="{745CC87B-D73A-5EF3-B77D-5A3E31630D9E}"/>
              </a:ext>
            </a:extLst>
          </p:cNvPr>
          <p:cNvPicPr>
            <a:picLocks noChangeAspect="1"/>
          </p:cNvPicPr>
          <p:nvPr/>
        </p:nvPicPr>
        <p:blipFill>
          <a:blip r:embed="rId2"/>
          <a:srcRect l="3339" r="2947"/>
          <a:stretch/>
        </p:blipFill>
        <p:spPr>
          <a:xfrm>
            <a:off x="1440210" y="1763714"/>
            <a:ext cx="3903407" cy="4871436"/>
          </a:xfrm>
          <a:prstGeom prst="rect">
            <a:avLst/>
          </a:prstGeom>
        </p:spPr>
      </p:pic>
      <p:pic>
        <p:nvPicPr>
          <p:cNvPr id="10" name="Picture 9">
            <a:extLst>
              <a:ext uri="{FF2B5EF4-FFF2-40B4-BE49-F238E27FC236}">
                <a16:creationId xmlns:a16="http://schemas.microsoft.com/office/drawing/2014/main" id="{A4B07979-0B0F-4DE4-3F92-9CFC65DB5CE8}"/>
              </a:ext>
            </a:extLst>
          </p:cNvPr>
          <p:cNvPicPr>
            <a:picLocks noChangeAspect="1"/>
          </p:cNvPicPr>
          <p:nvPr/>
        </p:nvPicPr>
        <p:blipFill>
          <a:blip r:embed="rId3"/>
          <a:stretch>
            <a:fillRect/>
          </a:stretch>
        </p:blipFill>
        <p:spPr>
          <a:xfrm>
            <a:off x="6848385" y="1763714"/>
            <a:ext cx="3678032" cy="4871436"/>
          </a:xfrm>
          <a:prstGeom prst="rect">
            <a:avLst/>
          </a:prstGeom>
        </p:spPr>
      </p:pic>
    </p:spTree>
    <p:extLst>
      <p:ext uri="{BB962C8B-B14F-4D97-AF65-F5344CB8AC3E}">
        <p14:creationId xmlns:p14="http://schemas.microsoft.com/office/powerpoint/2010/main" val="363057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BF91A-EDF0-F86F-98AC-DA9F332C1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74E00-7736-21D8-2770-033CC0BDB4C0}"/>
              </a:ext>
            </a:extLst>
          </p:cNvPr>
          <p:cNvSpPr>
            <a:spLocks noGrp="1"/>
          </p:cNvSpPr>
          <p:nvPr>
            <p:ph type="title" idx="4294967295"/>
          </p:nvPr>
        </p:nvSpPr>
        <p:spPr>
          <a:xfrm>
            <a:off x="2005780" y="690870"/>
            <a:ext cx="8509819" cy="999818"/>
          </a:xfrm>
        </p:spPr>
        <p:txBody>
          <a:bodyPr>
            <a:normAutofit/>
          </a:bodyPr>
          <a:lstStyle/>
          <a:p>
            <a:pPr algn="ctr"/>
            <a:r>
              <a:rPr lang="en-US" sz="3600" b="1">
                <a:solidFill>
                  <a:srgbClr val="002857"/>
                </a:solidFill>
                <a:latin typeface="Times New Roman" panose="02020603050405020304" pitchFamily="18" charset="0"/>
                <a:cs typeface="Times New Roman" panose="02020603050405020304" pitchFamily="18" charset="0"/>
              </a:rPr>
              <a:t>Test time for everyone</a:t>
            </a:r>
          </a:p>
        </p:txBody>
      </p:sp>
      <p:sp>
        <p:nvSpPr>
          <p:cNvPr id="3" name="Content Placeholder 2">
            <a:extLst>
              <a:ext uri="{FF2B5EF4-FFF2-40B4-BE49-F238E27FC236}">
                <a16:creationId xmlns:a16="http://schemas.microsoft.com/office/drawing/2014/main" id="{1349F8BE-C5A3-6BC3-1602-6AA62A8ABE38}"/>
              </a:ext>
            </a:extLst>
          </p:cNvPr>
          <p:cNvSpPr>
            <a:spLocks noGrp="1"/>
          </p:cNvSpPr>
          <p:nvPr>
            <p:ph idx="4294967295"/>
          </p:nvPr>
        </p:nvSpPr>
        <p:spPr>
          <a:xfrm>
            <a:off x="1170038" y="1815791"/>
            <a:ext cx="9969909" cy="4457189"/>
          </a:xfrm>
        </p:spPr>
        <p:txBody>
          <a:bodyPr>
            <a:normAutofit fontScale="25000" lnSpcReduction="20000"/>
          </a:bodyPr>
          <a:lstStyle/>
          <a:p>
            <a:pPr algn="just">
              <a:lnSpc>
                <a:spcPct val="120000"/>
              </a:lnSpc>
              <a:spcBef>
                <a:spcPts val="600"/>
              </a:spcBef>
              <a:buFont typeface="Arial" panose="020B0604020202020204" pitchFamily="34" charset="0"/>
              <a:buChar char="•"/>
            </a:pPr>
            <a:r>
              <a:rPr lang="en-US" sz="8800">
                <a:solidFill>
                  <a:srgbClr val="002857"/>
                </a:solidFill>
                <a:latin typeface="Times New Roman" panose="02020603050405020304" pitchFamily="18" charset="0"/>
                <a:cs typeface="Times New Roman" panose="02020603050405020304" pitchFamily="18" charset="0"/>
              </a:rPr>
              <a:t>One Plaintiff vs. Two Defendants. Walmart and its Store Manager. </a:t>
            </a:r>
          </a:p>
          <a:p>
            <a:pPr algn="just">
              <a:lnSpc>
                <a:spcPct val="120000"/>
              </a:lnSpc>
              <a:spcBef>
                <a:spcPts val="600"/>
              </a:spcBef>
              <a:buFont typeface="Arial" panose="020B0604020202020204" pitchFamily="34" charset="0"/>
              <a:buChar char="•"/>
            </a:pPr>
            <a:r>
              <a:rPr lang="en-US" sz="8800">
                <a:solidFill>
                  <a:srgbClr val="002857"/>
                </a:solidFill>
                <a:latin typeface="Times New Roman" panose="02020603050405020304" pitchFamily="18" charset="0"/>
                <a:cs typeface="Times New Roman" panose="02020603050405020304" pitchFamily="18" charset="0"/>
              </a:rPr>
              <a:t>Plaintiff serves a </a:t>
            </a:r>
            <a:r>
              <a:rPr lang="en-US" sz="8800" err="1">
                <a:solidFill>
                  <a:srgbClr val="002857"/>
                </a:solidFill>
                <a:latin typeface="Times New Roman" panose="02020603050405020304" pitchFamily="18" charset="0"/>
                <a:cs typeface="Times New Roman" panose="02020603050405020304" pitchFamily="18" charset="0"/>
              </a:rPr>
              <a:t>PFS</a:t>
            </a:r>
            <a:r>
              <a:rPr lang="en-US" sz="8800">
                <a:solidFill>
                  <a:srgbClr val="002857"/>
                </a:solidFill>
                <a:latin typeface="Times New Roman" panose="02020603050405020304" pitchFamily="18" charset="0"/>
                <a:cs typeface="Times New Roman" panose="02020603050405020304" pitchFamily="18" charset="0"/>
              </a:rPr>
              <a:t> to the Defendants. Of the total amount, $90,000 paid by Walmart, $10,000 paid by the store manager. </a:t>
            </a:r>
          </a:p>
          <a:p>
            <a:pPr algn="just">
              <a:lnSpc>
                <a:spcPct val="120000"/>
              </a:lnSpc>
              <a:spcBef>
                <a:spcPts val="600"/>
              </a:spcBef>
              <a:buFont typeface="Arial" panose="020B0604020202020204" pitchFamily="34" charset="0"/>
              <a:buChar char="•"/>
            </a:pPr>
            <a:r>
              <a:rPr lang="en-US" sz="8800">
                <a:solidFill>
                  <a:srgbClr val="002857"/>
                </a:solidFill>
                <a:latin typeface="Times New Roman" panose="02020603050405020304" pitchFamily="18" charset="0"/>
                <a:cs typeface="Times New Roman" panose="02020603050405020304" pitchFamily="18" charset="0"/>
              </a:rPr>
              <a:t>Is this valid?</a:t>
            </a:r>
          </a:p>
          <a:p>
            <a:pPr algn="just">
              <a:lnSpc>
                <a:spcPct val="120000"/>
              </a:lnSpc>
              <a:spcBef>
                <a:spcPts val="600"/>
              </a:spcBef>
              <a:buFont typeface="Arial" panose="020B0604020202020204" pitchFamily="34" charset="0"/>
              <a:buChar char="•"/>
            </a:pPr>
            <a:r>
              <a:rPr lang="en-US" sz="8800">
                <a:solidFill>
                  <a:srgbClr val="002857"/>
                </a:solidFill>
                <a:latin typeface="Times New Roman" panose="02020603050405020304" pitchFamily="18" charset="0"/>
                <a:cs typeface="Times New Roman" panose="02020603050405020304" pitchFamily="18" charset="0"/>
              </a:rPr>
              <a:t>No, no, and no. </a:t>
            </a:r>
          </a:p>
          <a:p>
            <a:pPr algn="just">
              <a:lnSpc>
                <a:spcPct val="120000"/>
              </a:lnSpc>
              <a:spcBef>
                <a:spcPts val="600"/>
              </a:spcBef>
              <a:buFont typeface="Arial" panose="020B0604020202020204" pitchFamily="34" charset="0"/>
              <a:buChar char="•"/>
            </a:pPr>
            <a:r>
              <a:rPr lang="en-US" sz="8800">
                <a:solidFill>
                  <a:srgbClr val="002857"/>
                </a:solidFill>
                <a:latin typeface="Times New Roman" panose="02020603050405020304" pitchFamily="18" charset="0"/>
                <a:cs typeface="Times New Roman" panose="02020603050405020304" pitchFamily="18" charset="0"/>
              </a:rPr>
              <a:t>First, you haven’t been given the facts regarding Walmart. If alleged to be directly liable, you cannot serve an offer to multiple defendants.</a:t>
            </a:r>
          </a:p>
          <a:p>
            <a:pPr algn="just">
              <a:lnSpc>
                <a:spcPct val="120000"/>
              </a:lnSpc>
              <a:spcBef>
                <a:spcPts val="600"/>
              </a:spcBef>
              <a:buFont typeface="Arial" panose="020B0604020202020204" pitchFamily="34" charset="0"/>
              <a:buChar char="•"/>
            </a:pPr>
            <a:r>
              <a:rPr lang="en-US" sz="8800">
                <a:solidFill>
                  <a:srgbClr val="002857"/>
                </a:solidFill>
                <a:latin typeface="Times New Roman" panose="02020603050405020304" pitchFamily="18" charset="0"/>
                <a:cs typeface="Times New Roman" panose="02020603050405020304" pitchFamily="18" charset="0"/>
              </a:rPr>
              <a:t>Second though, in the one scenario when you can serve an offer to multiple defendant recipients [the Rule 1.442 faultless liability exception], it is for </a:t>
            </a:r>
            <a:r>
              <a:rPr lang="en-US" sz="8800">
                <a:solidFill>
                  <a:srgbClr val="002857"/>
                </a:solidFill>
                <a:highlight>
                  <a:srgbClr val="FFFF00"/>
                </a:highlight>
                <a:latin typeface="Times New Roman" panose="02020603050405020304" pitchFamily="18" charset="0"/>
                <a:cs typeface="Times New Roman" panose="02020603050405020304" pitchFamily="18" charset="0"/>
              </a:rPr>
              <a:t>one total sum of money</a:t>
            </a:r>
            <a:r>
              <a:rPr lang="en-US" sz="8800">
                <a:solidFill>
                  <a:srgbClr val="002857"/>
                </a:solidFill>
                <a:latin typeface="Times New Roman" panose="02020603050405020304" pitchFamily="18" charset="0"/>
                <a:cs typeface="Times New Roman" panose="02020603050405020304" pitchFamily="18" charset="0"/>
              </a:rPr>
              <a:t>.   </a:t>
            </a:r>
          </a:p>
          <a:p>
            <a:pPr marL="0" indent="0" algn="just">
              <a:buNone/>
            </a:pPr>
            <a:endParaRPr lang="en-US" sz="3200">
              <a:solidFill>
                <a:srgbClr val="002857"/>
              </a:solidFill>
              <a:latin typeface="Times New Roman" panose="02020603050405020304" pitchFamily="18" charset="0"/>
              <a:cs typeface="Times New Roman" panose="02020603050405020304" pitchFamily="18" charset="0"/>
            </a:endParaRPr>
          </a:p>
          <a:p>
            <a:pPr algn="just"/>
            <a:endParaRPr lang="en-US" sz="32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4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34A1599-658D-4C5C-9437-74C84C54E7AF}"/>
              </a:ext>
            </a:extLst>
          </p:cNvPr>
          <p:cNvSpPr txBox="1">
            <a:spLocks/>
          </p:cNvSpPr>
          <p:nvPr/>
        </p:nvSpPr>
        <p:spPr>
          <a:xfrm>
            <a:off x="1042219" y="1995855"/>
            <a:ext cx="10225549" cy="437856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Arial" panose="020B0604020202020204" pitchFamily="34" charset="0"/>
              <a:buAutoNum type="alphaUcPeriod"/>
            </a:pPr>
            <a:r>
              <a:rPr lang="en-US" b="1">
                <a:solidFill>
                  <a:srgbClr val="002857"/>
                </a:solidFill>
                <a:latin typeface="Times New Roman" panose="02020603050405020304" pitchFamily="18" charset="0"/>
                <a:cs typeface="Times New Roman" panose="02020603050405020304" pitchFamily="18" charset="0"/>
              </a:rPr>
              <a:t>PARTY MAKING THE PROPOSAL FOR SETTLEMENT: </a:t>
            </a:r>
            <a:r>
              <a:rPr lang="en-US">
                <a:solidFill>
                  <a:srgbClr val="002857"/>
                </a:solidFill>
                <a:latin typeface="Times New Roman" panose="02020603050405020304" pitchFamily="18" charset="0"/>
                <a:cs typeface="Times New Roman" panose="02020603050405020304" pitchFamily="18" charset="0"/>
              </a:rPr>
              <a:t>Plaintiff, Kamala (“Plaintiff”).</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PARTY TO WHOM THE PROPOSAL FOR SETTLEMENT IS BEING MADE</a:t>
            </a:r>
            <a:r>
              <a:rPr lang="en-US">
                <a:solidFill>
                  <a:srgbClr val="002857"/>
                </a:solidFill>
                <a:latin typeface="Times New Roman" panose="02020603050405020304" pitchFamily="18" charset="0"/>
                <a:cs typeface="Times New Roman" panose="02020603050405020304" pitchFamily="18" charset="0"/>
              </a:rPr>
              <a:t>: Defendant, Donnie (“Defendant”).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DAMAGES TO BE RESOLVED</a:t>
            </a:r>
            <a:r>
              <a:rPr lang="en-US">
                <a:solidFill>
                  <a:srgbClr val="002857"/>
                </a:solidFill>
                <a:latin typeface="Times New Roman" panose="02020603050405020304" pitchFamily="18" charset="0"/>
                <a:cs typeface="Times New Roman" panose="02020603050405020304" pitchFamily="18" charset="0"/>
              </a:rPr>
              <a:t>: The Proposal for Settlement resolves all damages and taxable costs that would otherwise be awarded in a Final Judgment in this action between Plaintiff and Defendant, subject to subdivision “G” below.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TOTAL AMOUNT OF PROPOSAL FOR SETTLEMENT:</a:t>
            </a:r>
            <a:r>
              <a:rPr lang="en-US">
                <a:solidFill>
                  <a:srgbClr val="002857"/>
                </a:solidFill>
                <a:latin typeface="Times New Roman" panose="02020603050405020304" pitchFamily="18" charset="0"/>
                <a:cs typeface="Times New Roman" panose="02020603050405020304" pitchFamily="18" charset="0"/>
              </a:rPr>
              <a:t> $100,000.00, to be paid by Defendant to Plaintiff, </a:t>
            </a:r>
            <a:r>
              <a:rPr lang="en-US">
                <a:solidFill>
                  <a:srgbClr val="002857"/>
                </a:solidFill>
                <a:highlight>
                  <a:srgbClr val="FFFF00"/>
                </a:highlight>
                <a:latin typeface="Times New Roman" panose="02020603050405020304" pitchFamily="18" charset="0"/>
                <a:cs typeface="Times New Roman" panose="02020603050405020304" pitchFamily="18" charset="0"/>
              </a:rPr>
              <a:t>within thirty days of acceptance of the Proposal for Settlement. </a:t>
            </a:r>
            <a:r>
              <a:rPr lang="en-US">
                <a:solidFill>
                  <a:srgbClr val="002857"/>
                </a:solidFill>
                <a:latin typeface="Times New Roman" panose="02020603050405020304" pitchFamily="18" charset="0"/>
                <a:cs typeface="Times New Roman" panose="02020603050405020304" pitchFamily="18" charset="0"/>
              </a:rPr>
              <a:t>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NONMONETARY CONDITION</a:t>
            </a:r>
            <a:r>
              <a:rPr lang="en-US">
                <a:solidFill>
                  <a:srgbClr val="002857"/>
                </a:solidFill>
                <a:latin typeface="Times New Roman" panose="02020603050405020304" pitchFamily="18" charset="0"/>
                <a:cs typeface="Times New Roman" panose="02020603050405020304" pitchFamily="18" charset="0"/>
              </a:rPr>
              <a:t>: </a:t>
            </a:r>
            <a:r>
              <a:rPr lang="en-US">
                <a:solidFill>
                  <a:srgbClr val="002857"/>
                </a:solidFill>
                <a:highlight>
                  <a:srgbClr val="FFFF00"/>
                </a:highlight>
                <a:latin typeface="Times New Roman" panose="02020603050405020304" pitchFamily="18" charset="0"/>
                <a:cs typeface="Times New Roman" panose="02020603050405020304" pitchFamily="18" charset="0"/>
              </a:rPr>
              <a:t>Upon Plaintiff’s receipt of the above total amount specified in Paragraph D</a:t>
            </a:r>
            <a:r>
              <a:rPr lang="en-US">
                <a:solidFill>
                  <a:srgbClr val="002857"/>
                </a:solidFill>
                <a:latin typeface="Times New Roman" panose="02020603050405020304" pitchFamily="18" charset="0"/>
                <a:cs typeface="Times New Roman" panose="02020603050405020304" pitchFamily="18" charset="0"/>
              </a:rPr>
              <a:t>, Plaintiff will voluntarily dismiss this action with prejudice.</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PUNITIVE DAMAGES:</a:t>
            </a:r>
            <a:r>
              <a:rPr lang="en-US">
                <a:solidFill>
                  <a:srgbClr val="002857"/>
                </a:solidFill>
                <a:latin typeface="Times New Roman" panose="02020603050405020304" pitchFamily="18" charset="0"/>
                <a:cs typeface="Times New Roman" panose="02020603050405020304" pitchFamily="18" charset="0"/>
              </a:rPr>
              <a:t> There is no claim for punitive damages in this action, and thus no portion of the total amount of the Proposal for Settlement is for punitive damages.</a:t>
            </a:r>
          </a:p>
          <a:p>
            <a:pPr marL="514350" indent="-514350" algn="just">
              <a:lnSpc>
                <a:spcPct val="110000"/>
              </a:lnSpc>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ATTORNEY’S FEES [ </a:t>
            </a:r>
            <a:r>
              <a:rPr lang="en-US">
                <a:solidFill>
                  <a:srgbClr val="002857"/>
                </a:solidFill>
                <a:latin typeface="Times New Roman" panose="02020603050405020304" pitchFamily="18" charset="0"/>
                <a:cs typeface="Times New Roman" panose="02020603050405020304" pitchFamily="18" charset="0"/>
              </a:rPr>
              <a:t>___ </a:t>
            </a:r>
            <a:r>
              <a:rPr lang="en-US" b="1">
                <a:solidFill>
                  <a:srgbClr val="002857"/>
                </a:solidFill>
                <a:latin typeface="Times New Roman" panose="02020603050405020304" pitchFamily="18" charset="0"/>
                <a:cs typeface="Times New Roman" panose="02020603050405020304" pitchFamily="18" charset="0"/>
              </a:rPr>
              <a:t>Are] [ </a:t>
            </a:r>
            <a:r>
              <a:rPr lang="en-US">
                <a:solidFill>
                  <a:srgbClr val="002857"/>
                </a:solidFill>
                <a:latin typeface="Times New Roman" panose="02020603050405020304" pitchFamily="18" charset="0"/>
                <a:cs typeface="Times New Roman" panose="02020603050405020304" pitchFamily="18" charset="0"/>
              </a:rPr>
              <a:t>_</a:t>
            </a:r>
            <a:r>
              <a:rPr lang="en-US" b="1" u="sng">
                <a:solidFill>
                  <a:srgbClr val="002857"/>
                </a:solidFill>
                <a:latin typeface="Times New Roman" panose="02020603050405020304" pitchFamily="18" charset="0"/>
                <a:cs typeface="Times New Roman" panose="02020603050405020304" pitchFamily="18" charset="0"/>
                <a:sym typeface="Wingdings" panose="05000000000000000000" pitchFamily="2" charset="2"/>
              </a:rPr>
              <a:t></a:t>
            </a:r>
            <a:r>
              <a:rPr lang="en-US">
                <a:solidFill>
                  <a:srgbClr val="002857"/>
                </a:solidFill>
                <a:latin typeface="Times New Roman" panose="02020603050405020304" pitchFamily="18" charset="0"/>
                <a:cs typeface="Times New Roman" panose="02020603050405020304" pitchFamily="18" charset="0"/>
              </a:rPr>
              <a:t>_ </a:t>
            </a:r>
            <a:r>
              <a:rPr lang="en-US" b="1">
                <a:solidFill>
                  <a:srgbClr val="002857"/>
                </a:solidFill>
                <a:latin typeface="Times New Roman" panose="02020603050405020304" pitchFamily="18" charset="0"/>
                <a:cs typeface="Times New Roman" panose="02020603050405020304" pitchFamily="18" charset="0"/>
              </a:rPr>
              <a:t>Are Not] A PART OF THE PLAINTIFF’S LEGAL CLAIMS AGAINST THE DEFENDANT.</a:t>
            </a:r>
          </a:p>
          <a:p>
            <a:pPr marL="0" indent="-512064" algn="just" defTabSz="512064">
              <a:buFont typeface="Arial" panose="020B0604020202020204" pitchFamily="34" charset="0"/>
              <a:buNone/>
            </a:pPr>
            <a:r>
              <a:rPr lang="en-US" b="1">
                <a:solidFill>
                  <a:srgbClr val="002857"/>
                </a:solidFill>
                <a:latin typeface="Times New Roman" panose="02020603050405020304" pitchFamily="18" charset="0"/>
                <a:cs typeface="Times New Roman" panose="02020603050405020304" pitchFamily="18" charset="0"/>
              </a:rPr>
              <a:t>         ATTORNEY’S FEES [ </a:t>
            </a:r>
            <a:r>
              <a:rPr lang="en-US">
                <a:solidFill>
                  <a:srgbClr val="002857"/>
                </a:solidFill>
                <a:latin typeface="Times New Roman" panose="02020603050405020304" pitchFamily="18" charset="0"/>
                <a:cs typeface="Times New Roman" panose="02020603050405020304" pitchFamily="18" charset="0"/>
              </a:rPr>
              <a:t>___ </a:t>
            </a:r>
            <a:r>
              <a:rPr lang="en-US" b="1">
                <a:solidFill>
                  <a:srgbClr val="002857"/>
                </a:solidFill>
                <a:latin typeface="Times New Roman" panose="02020603050405020304" pitchFamily="18" charset="0"/>
                <a:cs typeface="Times New Roman" panose="02020603050405020304" pitchFamily="18" charset="0"/>
              </a:rPr>
              <a:t>Are] [ </a:t>
            </a:r>
            <a:r>
              <a:rPr lang="en-US">
                <a:solidFill>
                  <a:srgbClr val="002857"/>
                </a:solidFill>
                <a:latin typeface="Times New Roman" panose="02020603050405020304" pitchFamily="18" charset="0"/>
                <a:cs typeface="Times New Roman" panose="02020603050405020304" pitchFamily="18" charset="0"/>
              </a:rPr>
              <a:t>_</a:t>
            </a:r>
            <a:r>
              <a:rPr lang="en-US" b="1" u="sng">
                <a:solidFill>
                  <a:srgbClr val="002857"/>
                </a:solidFill>
                <a:latin typeface="Times New Roman" panose="02020603050405020304" pitchFamily="18" charset="0"/>
                <a:cs typeface="Times New Roman" panose="02020603050405020304" pitchFamily="18" charset="0"/>
                <a:sym typeface="Wingdings" panose="05000000000000000000" pitchFamily="2" charset="2"/>
              </a:rPr>
              <a:t></a:t>
            </a:r>
            <a:r>
              <a:rPr lang="en-US">
                <a:solidFill>
                  <a:srgbClr val="002857"/>
                </a:solidFill>
                <a:latin typeface="Times New Roman" panose="02020603050405020304" pitchFamily="18" charset="0"/>
                <a:cs typeface="Times New Roman" panose="02020603050405020304" pitchFamily="18" charset="0"/>
              </a:rPr>
              <a:t>_ </a:t>
            </a:r>
            <a:r>
              <a:rPr lang="en-US" b="1">
                <a:solidFill>
                  <a:srgbClr val="002857"/>
                </a:solidFill>
                <a:latin typeface="Times New Roman" panose="02020603050405020304" pitchFamily="18" charset="0"/>
                <a:cs typeface="Times New Roman" panose="02020603050405020304" pitchFamily="18" charset="0"/>
              </a:rPr>
              <a:t>Are Not] INCLUDED IN THIS PROPOSAL FOR           	SETTLEMENT.</a:t>
            </a:r>
            <a:endParaRPr lang="en-US">
              <a:solidFill>
                <a:srgbClr val="002857"/>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66071" y="572475"/>
            <a:ext cx="7659858" cy="1200329"/>
          </a:xfrm>
          <a:prstGeom prst="rect">
            <a:avLst/>
          </a:prstGeom>
          <a:noFill/>
        </p:spPr>
        <p:txBody>
          <a:bodyPr wrap="square" rtlCol="0">
            <a:sp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Plaintiff/Single Defendant Proposal for Settlement-Sample</a:t>
            </a:r>
          </a:p>
        </p:txBody>
      </p:sp>
    </p:spTree>
    <p:extLst>
      <p:ext uri="{BB962C8B-B14F-4D97-AF65-F5344CB8AC3E}">
        <p14:creationId xmlns:p14="http://schemas.microsoft.com/office/powerpoint/2010/main" val="159691905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34A1599-658D-4C5C-9437-74C84C54E7AF}"/>
              </a:ext>
            </a:extLst>
          </p:cNvPr>
          <p:cNvSpPr txBox="1">
            <a:spLocks/>
          </p:cNvSpPr>
          <p:nvPr/>
        </p:nvSpPr>
        <p:spPr>
          <a:xfrm>
            <a:off x="1130710" y="1887290"/>
            <a:ext cx="10102644" cy="43785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2400">
                <a:solidFill>
                  <a:srgbClr val="002857"/>
                </a:solidFill>
                <a:latin typeface="Times New Roman" panose="02020603050405020304" pitchFamily="18" charset="0"/>
                <a:cs typeface="Times New Roman" panose="02020603050405020304" pitchFamily="18" charset="0"/>
              </a:rPr>
              <a:t>In this scenario, the Plaintiff’s proposed amount is $100,000.</a:t>
            </a:r>
          </a:p>
          <a:p>
            <a:pPr algn="just">
              <a:lnSpc>
                <a:spcPct val="100000"/>
              </a:lnSpc>
            </a:pPr>
            <a:r>
              <a:rPr lang="en-US" sz="2400">
                <a:solidFill>
                  <a:srgbClr val="002857"/>
                </a:solidFill>
                <a:latin typeface="Times New Roman" panose="02020603050405020304" pitchFamily="18" charset="0"/>
                <a:cs typeface="Times New Roman" panose="02020603050405020304" pitchFamily="18" charset="0"/>
              </a:rPr>
              <a:t>If you have an insurance policy for this amount or greater, why not instead serve a Demand for Judgment? </a:t>
            </a:r>
            <a:r>
              <a:rPr lang="en-US" sz="2400">
                <a:solidFill>
                  <a:srgbClr val="002857"/>
                </a:solidFill>
                <a:highlight>
                  <a:srgbClr val="FFFF00"/>
                </a:highlight>
                <a:latin typeface="Times New Roman" panose="02020603050405020304" pitchFamily="18" charset="0"/>
                <a:cs typeface="Times New Roman" panose="02020603050405020304" pitchFamily="18" charset="0"/>
              </a:rPr>
              <a:t>I strongly recommend that instead</a:t>
            </a:r>
            <a:r>
              <a:rPr lang="en-US" sz="2400">
                <a:solidFill>
                  <a:srgbClr val="002857"/>
                </a:solidFill>
                <a:latin typeface="Times New Roman" panose="02020603050405020304" pitchFamily="18" charset="0"/>
                <a:cs typeface="Times New Roman" panose="02020603050405020304" pitchFamily="18" charset="0"/>
              </a:rPr>
              <a:t>. </a:t>
            </a:r>
          </a:p>
          <a:p>
            <a:pPr algn="just">
              <a:lnSpc>
                <a:spcPct val="100000"/>
              </a:lnSpc>
            </a:pPr>
            <a:r>
              <a:rPr lang="en-US" sz="2400">
                <a:solidFill>
                  <a:srgbClr val="002857"/>
                </a:solidFill>
                <a:latin typeface="Times New Roman" panose="02020603050405020304" pitchFamily="18" charset="0"/>
                <a:cs typeface="Times New Roman" panose="02020603050405020304" pitchFamily="18" charset="0"/>
              </a:rPr>
              <a:t>Under the limited facts, you don’t know if this defendant is collectible.</a:t>
            </a:r>
          </a:p>
          <a:p>
            <a:pPr algn="just">
              <a:lnSpc>
                <a:spcPct val="100000"/>
              </a:lnSpc>
            </a:pPr>
            <a:r>
              <a:rPr lang="en-US" sz="2400">
                <a:solidFill>
                  <a:srgbClr val="002857"/>
                </a:solidFill>
                <a:latin typeface="Times New Roman" panose="02020603050405020304" pitchFamily="18" charset="0"/>
                <a:cs typeface="Times New Roman" panose="02020603050405020304" pitchFamily="18" charset="0"/>
              </a:rPr>
              <a:t>If there is no insurance coverage, or if there is coverage for less than $100,000, this does bring up the one problem with a Demand for Judgment. If the recipient </a:t>
            </a:r>
            <a:r>
              <a:rPr lang="en-US" sz="2400" b="1">
                <a:solidFill>
                  <a:srgbClr val="002857"/>
                </a:solidFill>
                <a:latin typeface="Times New Roman" panose="02020603050405020304" pitchFamily="18" charset="0"/>
                <a:cs typeface="Times New Roman" panose="02020603050405020304" pitchFamily="18" charset="0"/>
              </a:rPr>
              <a:t>accepts</a:t>
            </a:r>
            <a:r>
              <a:rPr lang="en-US" sz="2400">
                <a:solidFill>
                  <a:srgbClr val="002857"/>
                </a:solidFill>
                <a:latin typeface="Times New Roman" panose="02020603050405020304" pitchFamily="18" charset="0"/>
                <a:cs typeface="Times New Roman" panose="02020603050405020304" pitchFamily="18" charset="0"/>
              </a:rPr>
              <a:t> the Demand, the case concludes and you have no assurance of payment.</a:t>
            </a:r>
          </a:p>
          <a:p>
            <a:pPr algn="just">
              <a:lnSpc>
                <a:spcPct val="100000"/>
              </a:lnSpc>
            </a:pPr>
            <a:r>
              <a:rPr lang="en-US" sz="2400">
                <a:solidFill>
                  <a:srgbClr val="002857"/>
                </a:solidFill>
                <a:latin typeface="Times New Roman" panose="02020603050405020304" pitchFamily="18" charset="0"/>
                <a:cs typeface="Times New Roman" panose="02020603050405020304" pitchFamily="18" charset="0"/>
              </a:rPr>
              <a:t> There are more risks with </a:t>
            </a:r>
            <a:r>
              <a:rPr lang="en-US" sz="2400">
                <a:solidFill>
                  <a:srgbClr val="002857"/>
                </a:solidFill>
                <a:highlight>
                  <a:srgbClr val="FFFF00"/>
                </a:highlight>
                <a:latin typeface="Times New Roman" panose="02020603050405020304" pitchFamily="18" charset="0"/>
                <a:cs typeface="Times New Roman" panose="02020603050405020304" pitchFamily="18" charset="0"/>
              </a:rPr>
              <a:t>enforcing a rejected PFS than a rejected Demand for Judgment</a:t>
            </a:r>
            <a:r>
              <a:rPr lang="en-US" sz="2400">
                <a:solidFill>
                  <a:srgbClr val="002857"/>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1890119" y="594347"/>
            <a:ext cx="8411760" cy="1200329"/>
          </a:xfrm>
          <a:prstGeom prst="rect">
            <a:avLst/>
          </a:prstGeom>
          <a:noFill/>
        </p:spPr>
        <p:txBody>
          <a:bodyPr wrap="square" rtlCol="0">
            <a:sp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Plaintiff/Single Defendant: Consider a Demand for Judgment instead</a:t>
            </a:r>
          </a:p>
        </p:txBody>
      </p:sp>
    </p:spTree>
    <p:extLst>
      <p:ext uri="{BB962C8B-B14F-4D97-AF65-F5344CB8AC3E}">
        <p14:creationId xmlns:p14="http://schemas.microsoft.com/office/powerpoint/2010/main" val="373512297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34A1599-658D-4C5C-9437-74C84C54E7AF}"/>
              </a:ext>
            </a:extLst>
          </p:cNvPr>
          <p:cNvSpPr txBox="1">
            <a:spLocks/>
          </p:cNvSpPr>
          <p:nvPr/>
        </p:nvSpPr>
        <p:spPr>
          <a:xfrm>
            <a:off x="1032388" y="1995855"/>
            <a:ext cx="10205884" cy="437856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Arial" panose="020B0604020202020204" pitchFamily="34" charset="0"/>
              <a:buAutoNum type="alphaUcPeriod"/>
            </a:pPr>
            <a:r>
              <a:rPr lang="en-US" b="1">
                <a:solidFill>
                  <a:srgbClr val="002857"/>
                </a:solidFill>
                <a:latin typeface="Times New Roman" panose="02020603050405020304" pitchFamily="18" charset="0"/>
                <a:cs typeface="Times New Roman" panose="02020603050405020304" pitchFamily="18" charset="0"/>
              </a:rPr>
              <a:t>PARTY MAKING THE PROPOSAL FOR SETTLEMENT: </a:t>
            </a:r>
            <a:r>
              <a:rPr lang="en-US">
                <a:solidFill>
                  <a:srgbClr val="002857"/>
                </a:solidFill>
                <a:latin typeface="Times New Roman" panose="02020603050405020304" pitchFamily="18" charset="0"/>
                <a:cs typeface="Times New Roman" panose="02020603050405020304" pitchFamily="18" charset="0"/>
              </a:rPr>
              <a:t>Plaintiff, Kamala (“Plaintiff”).</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PARTY TO WHOM THE PROPOSAL FOR SETTLEMENT IS BEING MADE</a:t>
            </a:r>
            <a:r>
              <a:rPr lang="en-US">
                <a:solidFill>
                  <a:srgbClr val="002857"/>
                </a:solidFill>
                <a:latin typeface="Times New Roman" panose="02020603050405020304" pitchFamily="18" charset="0"/>
                <a:cs typeface="Times New Roman" panose="02020603050405020304" pitchFamily="18" charset="0"/>
              </a:rPr>
              <a:t>: Defendant, Mike (“</a:t>
            </a:r>
            <a:r>
              <a:rPr lang="en-US" b="1">
                <a:solidFill>
                  <a:srgbClr val="002857"/>
                </a:solidFill>
                <a:latin typeface="Times New Roman" panose="02020603050405020304" pitchFamily="18" charset="0"/>
                <a:cs typeface="Times New Roman" panose="02020603050405020304" pitchFamily="18" charset="0"/>
              </a:rPr>
              <a:t>this</a:t>
            </a:r>
            <a:r>
              <a:rPr lang="en-US">
                <a:solidFill>
                  <a:srgbClr val="002857"/>
                </a:solidFill>
                <a:latin typeface="Times New Roman" panose="02020603050405020304" pitchFamily="18" charset="0"/>
                <a:cs typeface="Times New Roman" panose="02020603050405020304" pitchFamily="18" charset="0"/>
              </a:rPr>
              <a:t> Defendant”).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DAMAGES TO BE RESOLVED</a:t>
            </a:r>
            <a:r>
              <a:rPr lang="en-US">
                <a:solidFill>
                  <a:srgbClr val="002857"/>
                </a:solidFill>
                <a:latin typeface="Times New Roman" panose="02020603050405020304" pitchFamily="18" charset="0"/>
                <a:cs typeface="Times New Roman" panose="02020603050405020304" pitchFamily="18" charset="0"/>
              </a:rPr>
              <a:t>: The Proposal for Settlement resolves all damages and taxable costs that would otherwise be awarded in a Final Judgment in this action between Plaintiff and </a:t>
            </a:r>
            <a:r>
              <a:rPr lang="en-US" b="1">
                <a:solidFill>
                  <a:srgbClr val="002857"/>
                </a:solidFill>
                <a:highlight>
                  <a:srgbClr val="FFFF00"/>
                </a:highlight>
                <a:latin typeface="Times New Roman" panose="02020603050405020304" pitchFamily="18" charset="0"/>
                <a:cs typeface="Times New Roman" panose="02020603050405020304" pitchFamily="18" charset="0"/>
              </a:rPr>
              <a:t>this Defendant</a:t>
            </a:r>
            <a:r>
              <a:rPr lang="en-US">
                <a:solidFill>
                  <a:srgbClr val="002857"/>
                </a:solidFill>
                <a:latin typeface="Times New Roman" panose="02020603050405020304" pitchFamily="18" charset="0"/>
                <a:cs typeface="Times New Roman" panose="02020603050405020304" pitchFamily="18" charset="0"/>
              </a:rPr>
              <a:t>, subject to subdivision “G” below.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TOTAL AMOUNT OF PROPOSAL FOR SETTLEMENT:</a:t>
            </a:r>
            <a:r>
              <a:rPr lang="en-US">
                <a:solidFill>
                  <a:srgbClr val="002857"/>
                </a:solidFill>
                <a:latin typeface="Times New Roman" panose="02020603050405020304" pitchFamily="18" charset="0"/>
                <a:cs typeface="Times New Roman" panose="02020603050405020304" pitchFamily="18" charset="0"/>
              </a:rPr>
              <a:t> $100,000.00, to be paid </a:t>
            </a:r>
            <a:r>
              <a:rPr lang="en-US">
                <a:solidFill>
                  <a:srgbClr val="002857"/>
                </a:solidFill>
                <a:highlight>
                  <a:srgbClr val="FFFF00"/>
                </a:highlight>
                <a:latin typeface="Times New Roman" panose="02020603050405020304" pitchFamily="18" charset="0"/>
                <a:cs typeface="Times New Roman" panose="02020603050405020304" pitchFamily="18" charset="0"/>
              </a:rPr>
              <a:t>by </a:t>
            </a:r>
            <a:r>
              <a:rPr lang="en-US" b="1">
                <a:solidFill>
                  <a:srgbClr val="002857"/>
                </a:solidFill>
                <a:highlight>
                  <a:srgbClr val="FFFF00"/>
                </a:highlight>
                <a:latin typeface="Times New Roman" panose="02020603050405020304" pitchFamily="18" charset="0"/>
                <a:cs typeface="Times New Roman" panose="02020603050405020304" pitchFamily="18" charset="0"/>
              </a:rPr>
              <a:t>this Defendant</a:t>
            </a:r>
            <a:r>
              <a:rPr lang="en-US" b="1">
                <a:solidFill>
                  <a:srgbClr val="002857"/>
                </a:solidFill>
                <a:latin typeface="Times New Roman" panose="02020603050405020304" pitchFamily="18" charset="0"/>
                <a:cs typeface="Times New Roman" panose="02020603050405020304" pitchFamily="18" charset="0"/>
              </a:rPr>
              <a:t> </a:t>
            </a:r>
            <a:r>
              <a:rPr lang="en-US">
                <a:solidFill>
                  <a:srgbClr val="002857"/>
                </a:solidFill>
                <a:latin typeface="Times New Roman" panose="02020603050405020304" pitchFamily="18" charset="0"/>
                <a:cs typeface="Times New Roman" panose="02020603050405020304" pitchFamily="18" charset="0"/>
              </a:rPr>
              <a:t>to Plaintiff, within thirty day of acceptance of the Proposal for Settlement.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NONMONETARY CONDITION</a:t>
            </a:r>
            <a:r>
              <a:rPr lang="en-US">
                <a:solidFill>
                  <a:srgbClr val="002857"/>
                </a:solidFill>
                <a:latin typeface="Times New Roman" panose="02020603050405020304" pitchFamily="18" charset="0"/>
                <a:cs typeface="Times New Roman" panose="02020603050405020304" pitchFamily="18" charset="0"/>
              </a:rPr>
              <a:t>: Upon Plaintiff’s receipt of the above total amount specified in Paragraph D, Plaintiff will </a:t>
            </a:r>
            <a:r>
              <a:rPr lang="en-US" b="1">
                <a:solidFill>
                  <a:srgbClr val="002857"/>
                </a:solidFill>
                <a:highlight>
                  <a:srgbClr val="FFFF00"/>
                </a:highlight>
                <a:latin typeface="Times New Roman" panose="02020603050405020304" pitchFamily="18" charset="0"/>
                <a:cs typeface="Times New Roman" panose="02020603050405020304" pitchFamily="18" charset="0"/>
              </a:rPr>
              <a:t>voluntarily drop this Defendant </a:t>
            </a:r>
            <a:r>
              <a:rPr lang="en-US">
                <a:solidFill>
                  <a:srgbClr val="002857"/>
                </a:solidFill>
                <a:highlight>
                  <a:srgbClr val="FFFF00"/>
                </a:highlight>
                <a:latin typeface="Times New Roman" panose="02020603050405020304" pitchFamily="18" charset="0"/>
                <a:cs typeface="Times New Roman" panose="02020603050405020304" pitchFamily="18" charset="0"/>
              </a:rPr>
              <a:t>from </a:t>
            </a:r>
            <a:r>
              <a:rPr lang="en-US">
                <a:solidFill>
                  <a:srgbClr val="002857"/>
                </a:solidFill>
                <a:latin typeface="Times New Roman" panose="02020603050405020304" pitchFamily="18" charset="0"/>
                <a:cs typeface="Times New Roman" panose="02020603050405020304" pitchFamily="18" charset="0"/>
              </a:rPr>
              <a:t>this action with prejudice.</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PUNITIVE DAMAGES:</a:t>
            </a:r>
            <a:r>
              <a:rPr lang="en-US">
                <a:solidFill>
                  <a:srgbClr val="002857"/>
                </a:solidFill>
                <a:latin typeface="Times New Roman" panose="02020603050405020304" pitchFamily="18" charset="0"/>
                <a:cs typeface="Times New Roman" panose="02020603050405020304" pitchFamily="18" charset="0"/>
              </a:rPr>
              <a:t> There is no claim for punitive damages in this action, and thus no portion of the total amount of the Proposal for Settlement is for punitive damages.</a:t>
            </a:r>
          </a:p>
          <a:p>
            <a:pPr marL="514350" indent="-514350" algn="just">
              <a:lnSpc>
                <a:spcPct val="110000"/>
              </a:lnSpc>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ATTORNEY’S FEES [ </a:t>
            </a:r>
            <a:r>
              <a:rPr lang="en-US">
                <a:solidFill>
                  <a:srgbClr val="002857"/>
                </a:solidFill>
                <a:latin typeface="Times New Roman" panose="02020603050405020304" pitchFamily="18" charset="0"/>
                <a:cs typeface="Times New Roman" panose="02020603050405020304" pitchFamily="18" charset="0"/>
              </a:rPr>
              <a:t>___ </a:t>
            </a:r>
            <a:r>
              <a:rPr lang="en-US" b="1">
                <a:solidFill>
                  <a:srgbClr val="002857"/>
                </a:solidFill>
                <a:latin typeface="Times New Roman" panose="02020603050405020304" pitchFamily="18" charset="0"/>
                <a:cs typeface="Times New Roman" panose="02020603050405020304" pitchFamily="18" charset="0"/>
              </a:rPr>
              <a:t>Are] [ </a:t>
            </a:r>
            <a:r>
              <a:rPr lang="en-US">
                <a:solidFill>
                  <a:srgbClr val="002857"/>
                </a:solidFill>
                <a:latin typeface="Times New Roman" panose="02020603050405020304" pitchFamily="18" charset="0"/>
                <a:cs typeface="Times New Roman" panose="02020603050405020304" pitchFamily="18" charset="0"/>
              </a:rPr>
              <a:t>_</a:t>
            </a:r>
            <a:r>
              <a:rPr lang="en-US" b="1" u="sng">
                <a:solidFill>
                  <a:srgbClr val="002857"/>
                </a:solidFill>
                <a:latin typeface="Times New Roman" panose="02020603050405020304" pitchFamily="18" charset="0"/>
                <a:cs typeface="Times New Roman" panose="02020603050405020304" pitchFamily="18" charset="0"/>
                <a:sym typeface="Wingdings" panose="05000000000000000000" pitchFamily="2" charset="2"/>
              </a:rPr>
              <a:t></a:t>
            </a:r>
            <a:r>
              <a:rPr lang="en-US">
                <a:solidFill>
                  <a:srgbClr val="002857"/>
                </a:solidFill>
                <a:latin typeface="Times New Roman" panose="02020603050405020304" pitchFamily="18" charset="0"/>
                <a:cs typeface="Times New Roman" panose="02020603050405020304" pitchFamily="18" charset="0"/>
              </a:rPr>
              <a:t>_ </a:t>
            </a:r>
            <a:r>
              <a:rPr lang="en-US" b="1">
                <a:solidFill>
                  <a:srgbClr val="002857"/>
                </a:solidFill>
                <a:latin typeface="Times New Roman" panose="02020603050405020304" pitchFamily="18" charset="0"/>
                <a:cs typeface="Times New Roman" panose="02020603050405020304" pitchFamily="18" charset="0"/>
              </a:rPr>
              <a:t>Are Not] A PART OF THE PLAINTIFF’S LEGAL CLAIMS </a:t>
            </a:r>
            <a:r>
              <a:rPr lang="en-US" b="1">
                <a:solidFill>
                  <a:srgbClr val="002857"/>
                </a:solidFill>
                <a:highlight>
                  <a:srgbClr val="FFFF00"/>
                </a:highlight>
                <a:latin typeface="Times New Roman" panose="02020603050405020304" pitchFamily="18" charset="0"/>
                <a:cs typeface="Times New Roman" panose="02020603050405020304" pitchFamily="18" charset="0"/>
              </a:rPr>
              <a:t>AGAINST THIS DEFENDANT.</a:t>
            </a:r>
          </a:p>
          <a:p>
            <a:pPr marL="0" indent="-512064" algn="just" defTabSz="512064">
              <a:buFont typeface="Arial" panose="020B0604020202020204" pitchFamily="34" charset="0"/>
              <a:buNone/>
            </a:pPr>
            <a:r>
              <a:rPr lang="en-US" b="1">
                <a:solidFill>
                  <a:srgbClr val="002857"/>
                </a:solidFill>
                <a:latin typeface="Times New Roman" panose="02020603050405020304" pitchFamily="18" charset="0"/>
                <a:cs typeface="Times New Roman" panose="02020603050405020304" pitchFamily="18" charset="0"/>
              </a:rPr>
              <a:t>        ATTORNEY’S FEES [ </a:t>
            </a:r>
            <a:r>
              <a:rPr lang="en-US">
                <a:solidFill>
                  <a:srgbClr val="002857"/>
                </a:solidFill>
                <a:latin typeface="Times New Roman" panose="02020603050405020304" pitchFamily="18" charset="0"/>
                <a:cs typeface="Times New Roman" panose="02020603050405020304" pitchFamily="18" charset="0"/>
              </a:rPr>
              <a:t>___ </a:t>
            </a:r>
            <a:r>
              <a:rPr lang="en-US" b="1">
                <a:solidFill>
                  <a:srgbClr val="002857"/>
                </a:solidFill>
                <a:latin typeface="Times New Roman" panose="02020603050405020304" pitchFamily="18" charset="0"/>
                <a:cs typeface="Times New Roman" panose="02020603050405020304" pitchFamily="18" charset="0"/>
              </a:rPr>
              <a:t>Are] [ </a:t>
            </a:r>
            <a:r>
              <a:rPr lang="en-US">
                <a:solidFill>
                  <a:srgbClr val="002857"/>
                </a:solidFill>
                <a:latin typeface="Times New Roman" panose="02020603050405020304" pitchFamily="18" charset="0"/>
                <a:cs typeface="Times New Roman" panose="02020603050405020304" pitchFamily="18" charset="0"/>
              </a:rPr>
              <a:t>_</a:t>
            </a:r>
            <a:r>
              <a:rPr lang="en-US" b="1" u="sng">
                <a:solidFill>
                  <a:srgbClr val="002857"/>
                </a:solidFill>
                <a:latin typeface="Times New Roman" panose="02020603050405020304" pitchFamily="18" charset="0"/>
                <a:cs typeface="Times New Roman" panose="02020603050405020304" pitchFamily="18" charset="0"/>
                <a:sym typeface="Wingdings" panose="05000000000000000000" pitchFamily="2" charset="2"/>
              </a:rPr>
              <a:t></a:t>
            </a:r>
            <a:r>
              <a:rPr lang="en-US">
                <a:solidFill>
                  <a:srgbClr val="002857"/>
                </a:solidFill>
                <a:latin typeface="Times New Roman" panose="02020603050405020304" pitchFamily="18" charset="0"/>
                <a:cs typeface="Times New Roman" panose="02020603050405020304" pitchFamily="18" charset="0"/>
              </a:rPr>
              <a:t>_ </a:t>
            </a:r>
            <a:r>
              <a:rPr lang="en-US" b="1">
                <a:solidFill>
                  <a:srgbClr val="002857"/>
                </a:solidFill>
                <a:latin typeface="Times New Roman" panose="02020603050405020304" pitchFamily="18" charset="0"/>
                <a:cs typeface="Times New Roman" panose="02020603050405020304" pitchFamily="18" charset="0"/>
              </a:rPr>
              <a:t>Are Not] INCLUDED IN THIS PROPOSAL FOR           	SETTLEMENT.</a:t>
            </a:r>
            <a:endParaRPr lang="en-US">
              <a:solidFill>
                <a:srgbClr val="002857"/>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401397" y="634153"/>
            <a:ext cx="7389206" cy="1200329"/>
          </a:xfrm>
          <a:prstGeom prst="rect">
            <a:avLst/>
          </a:prstGeom>
          <a:noFill/>
        </p:spPr>
        <p:txBody>
          <a:bodyPr wrap="square" rtlCol="0">
            <a:spAutoFit/>
          </a:bodyPr>
          <a:lstStyle/>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Plaintiff/One Defendant in multi-defendant case</a:t>
            </a:r>
          </a:p>
        </p:txBody>
      </p:sp>
    </p:spTree>
    <p:extLst>
      <p:ext uri="{BB962C8B-B14F-4D97-AF65-F5344CB8AC3E}">
        <p14:creationId xmlns:p14="http://schemas.microsoft.com/office/powerpoint/2010/main" val="326915560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8104" y="282412"/>
            <a:ext cx="4730262" cy="646331"/>
          </a:xfrm>
          <a:prstGeom prst="rect">
            <a:avLst/>
          </a:prstGeom>
          <a:noFill/>
        </p:spPr>
        <p:txBody>
          <a:bodyPr wrap="square" rtlCol="0">
            <a:spAutoFit/>
          </a:bodyPr>
          <a:lstStyle/>
          <a:p>
            <a:pPr algn="ctr"/>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DRAFTING TIP</a:t>
            </a:r>
          </a:p>
        </p:txBody>
      </p:sp>
      <p:sp>
        <p:nvSpPr>
          <p:cNvPr id="5" name="TextBox 4"/>
          <p:cNvSpPr txBox="1"/>
          <p:nvPr/>
        </p:nvSpPr>
        <p:spPr>
          <a:xfrm>
            <a:off x="1404259" y="821021"/>
            <a:ext cx="9637951" cy="923330"/>
          </a:xfrm>
          <a:prstGeom prst="rect">
            <a:avLst/>
          </a:prstGeom>
          <a:noFill/>
        </p:spPr>
        <p:txBody>
          <a:bodyPr wrap="square" rtlCol="0">
            <a:spAutoFit/>
          </a:bodyPr>
          <a:lstStyle/>
          <a:p>
            <a:pPr algn="just"/>
            <a:r>
              <a:rPr lang="en-US" b="1">
                <a:solidFill>
                  <a:srgbClr val="002857"/>
                </a:solidFill>
                <a:latin typeface="Times New Roman" panose="02020603050405020304" pitchFamily="18" charset="0"/>
                <a:cs typeface="Times New Roman" panose="02020603050405020304" pitchFamily="18" charset="0"/>
              </a:rPr>
              <a:t>A single Plaintiff must make a separate Proposal or Demand to each Defendant in multiple Defendant cases to comply with the law requiring that each recipient (with the one noted exception of vicarious liability) should be able to evaluate the offer independently.</a:t>
            </a:r>
          </a:p>
        </p:txBody>
      </p:sp>
      <p:sp>
        <p:nvSpPr>
          <p:cNvPr id="6" name="TextBox 5"/>
          <p:cNvSpPr txBox="1"/>
          <p:nvPr/>
        </p:nvSpPr>
        <p:spPr>
          <a:xfrm>
            <a:off x="633047" y="2481792"/>
            <a:ext cx="10928838" cy="1202240"/>
          </a:xfrm>
          <a:prstGeom prst="rect">
            <a:avLst/>
          </a:prstGeom>
          <a:noFill/>
        </p:spPr>
        <p:txBody>
          <a:bodyPr wrap="square" rtlCol="0">
            <a:spAutoFit/>
          </a:bodyPr>
          <a:lstStyle/>
          <a:p>
            <a:endParaRPr lang="en-US"/>
          </a:p>
        </p:txBody>
      </p:sp>
      <p:sp>
        <p:nvSpPr>
          <p:cNvPr id="7" name="Rectangle 6"/>
          <p:cNvSpPr/>
          <p:nvPr/>
        </p:nvSpPr>
        <p:spPr>
          <a:xfrm>
            <a:off x="1277024" y="2132746"/>
            <a:ext cx="9892422" cy="3062377"/>
          </a:xfrm>
          <a:prstGeom prst="rect">
            <a:avLst/>
          </a:prstGeom>
        </p:spPr>
        <p:txBody>
          <a:bodyPr wrap="square">
            <a:spAutoFit/>
          </a:bodyPr>
          <a:lstStyle/>
          <a:p>
            <a:pPr marL="285750" indent="-285750" algn="just">
              <a:spcBef>
                <a:spcPts val="600"/>
              </a:spcBef>
              <a:spcAft>
                <a:spcPts val="200"/>
              </a:spcAft>
              <a:buFont typeface="Arial" panose="020B0604020202020204" pitchFamily="34" charset="0"/>
              <a:buChar char="•"/>
            </a:pPr>
            <a:r>
              <a:rPr lang="en-US" sz="2000" i="1">
                <a:solidFill>
                  <a:srgbClr val="002857"/>
                </a:solidFill>
                <a:latin typeface="Times New Roman" panose="02020603050405020304" pitchFamily="18" charset="0"/>
                <a:cs typeface="Times New Roman" panose="02020603050405020304" pitchFamily="18" charset="0"/>
              </a:rPr>
              <a:t>Attorneys’ Title Ins. Fund, Inc. v. Gorka</a:t>
            </a:r>
            <a:r>
              <a:rPr lang="en-US" sz="2000">
                <a:solidFill>
                  <a:srgbClr val="002857"/>
                </a:solidFill>
                <a:latin typeface="Times New Roman" panose="02020603050405020304" pitchFamily="18" charset="0"/>
                <a:cs typeface="Times New Roman" panose="02020603050405020304" pitchFamily="18" charset="0"/>
              </a:rPr>
              <a:t>, 36 So. 3d 646 (Fla. 2010).</a:t>
            </a:r>
          </a:p>
          <a:p>
            <a:pPr marL="742950" lvl="1" indent="-285750" algn="just">
              <a:spcBef>
                <a:spcPts val="600"/>
              </a:spcBef>
              <a:spcAft>
                <a:spcPts val="200"/>
              </a:spcAft>
              <a:buFont typeface="Arial" panose="020B0604020202020204" pitchFamily="34" charset="0"/>
              <a:buChar char="•"/>
            </a:pPr>
            <a:r>
              <a:rPr lang="en-US" sz="2000">
                <a:solidFill>
                  <a:srgbClr val="002857"/>
                </a:solidFill>
                <a:latin typeface="Times New Roman" panose="02020603050405020304" pitchFamily="18" charset="0"/>
                <a:cs typeface="Times New Roman" panose="02020603050405020304" pitchFamily="18" charset="0"/>
              </a:rPr>
              <a:t>Supreme Court holds that recipients must be able to independently evaluate the offer and accept or reject as they please.  Acceptance cannot be conditioned on another recipient also having to accept, no matter what the relationship between the recipients, spouses, corporation and its sole employee, etc. </a:t>
            </a:r>
          </a:p>
          <a:p>
            <a:pPr marL="285750" indent="-285750" algn="just">
              <a:spcBef>
                <a:spcPts val="600"/>
              </a:spcBef>
              <a:spcAft>
                <a:spcPts val="200"/>
              </a:spcAft>
              <a:buFont typeface="Arial" panose="020B0604020202020204" pitchFamily="34" charset="0"/>
              <a:buChar char="•"/>
            </a:pPr>
            <a:r>
              <a:rPr lang="en-US" sz="2000">
                <a:solidFill>
                  <a:srgbClr val="002857"/>
                </a:solidFill>
                <a:latin typeface="Times New Roman" panose="02020603050405020304" pitchFamily="18" charset="0"/>
                <a:cs typeface="Times New Roman" panose="02020603050405020304" pitchFamily="18" charset="0"/>
              </a:rPr>
              <a:t>It was after this decision that Rule 1.442(c)(3)-(4) was amended to address pure vicarious liability situations, where there no longer must be an allocation in pure vicarious liability cases.  </a:t>
            </a:r>
          </a:p>
          <a:p>
            <a:pPr marL="285750" indent="-285750" algn="just">
              <a:buFont typeface="Arial" panose="020B0604020202020204" pitchFamily="34" charset="0"/>
              <a:buChar char="•"/>
            </a:pPr>
            <a:endParaRPr lang="en-US">
              <a:solidFill>
                <a:srgbClr val="002857"/>
              </a:solidFill>
            </a:endParaRPr>
          </a:p>
        </p:txBody>
      </p:sp>
    </p:spTree>
    <p:extLst>
      <p:ext uri="{BB962C8B-B14F-4D97-AF65-F5344CB8AC3E}">
        <p14:creationId xmlns:p14="http://schemas.microsoft.com/office/powerpoint/2010/main" val="5360085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34A1599-658D-4C5C-9437-74C84C54E7AF}"/>
              </a:ext>
            </a:extLst>
          </p:cNvPr>
          <p:cNvSpPr txBox="1">
            <a:spLocks/>
          </p:cNvSpPr>
          <p:nvPr/>
        </p:nvSpPr>
        <p:spPr>
          <a:xfrm>
            <a:off x="1042219" y="1995855"/>
            <a:ext cx="10156723" cy="437856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Arial" panose="020B0604020202020204" pitchFamily="34" charset="0"/>
              <a:buAutoNum type="alphaUcPeriod"/>
            </a:pPr>
            <a:r>
              <a:rPr lang="en-US" b="1">
                <a:solidFill>
                  <a:srgbClr val="002857"/>
                </a:solidFill>
                <a:latin typeface="Times New Roman" panose="02020603050405020304" pitchFamily="18" charset="0"/>
                <a:cs typeface="Times New Roman" panose="02020603050405020304" pitchFamily="18" charset="0"/>
              </a:rPr>
              <a:t>PARTY MAKING THE PROPOSAL FOR SETTLEMENT: </a:t>
            </a:r>
            <a:r>
              <a:rPr lang="en-US">
                <a:solidFill>
                  <a:srgbClr val="002857"/>
                </a:solidFill>
                <a:latin typeface="Times New Roman" panose="02020603050405020304" pitchFamily="18" charset="0"/>
                <a:cs typeface="Times New Roman" panose="02020603050405020304" pitchFamily="18" charset="0"/>
              </a:rPr>
              <a:t>Plaintiff, Kamala (“Plaintiff”).</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PARTIES TO WHOM THE PROPOSAL FOR SETTLEMENT IS BEING MADE</a:t>
            </a:r>
            <a:r>
              <a:rPr lang="en-US">
                <a:solidFill>
                  <a:srgbClr val="002857"/>
                </a:solidFill>
                <a:latin typeface="Times New Roman" panose="02020603050405020304" pitchFamily="18" charset="0"/>
                <a:cs typeface="Times New Roman" panose="02020603050405020304" pitchFamily="18" charset="0"/>
              </a:rPr>
              <a:t>: </a:t>
            </a:r>
            <a:r>
              <a:rPr lang="en-US" b="1">
                <a:solidFill>
                  <a:srgbClr val="002857"/>
                </a:solidFill>
                <a:latin typeface="Times New Roman" panose="02020603050405020304" pitchFamily="18" charset="0"/>
                <a:cs typeface="Times New Roman" panose="02020603050405020304" pitchFamily="18" charset="0"/>
              </a:rPr>
              <a:t>Defendants</a:t>
            </a:r>
            <a:r>
              <a:rPr lang="en-US">
                <a:solidFill>
                  <a:srgbClr val="002857"/>
                </a:solidFill>
                <a:latin typeface="Times New Roman" panose="02020603050405020304" pitchFamily="18" charset="0"/>
                <a:cs typeface="Times New Roman" panose="02020603050405020304" pitchFamily="18" charset="0"/>
              </a:rPr>
              <a:t>, Mike, </a:t>
            </a:r>
            <a:r>
              <a:rPr lang="en-US" b="1">
                <a:solidFill>
                  <a:srgbClr val="002857"/>
                </a:solidFill>
                <a:latin typeface="Times New Roman" panose="02020603050405020304" pitchFamily="18" charset="0"/>
                <a:cs typeface="Times New Roman" panose="02020603050405020304" pitchFamily="18" charset="0"/>
              </a:rPr>
              <a:t>and Donald (“Defendants”). </a:t>
            </a:r>
            <a:r>
              <a:rPr lang="en-US">
                <a:solidFill>
                  <a:srgbClr val="002857"/>
                </a:solidFill>
                <a:latin typeface="Times New Roman" panose="02020603050405020304" pitchFamily="18" charset="0"/>
                <a:cs typeface="Times New Roman" panose="02020603050405020304" pitchFamily="18" charset="0"/>
              </a:rPr>
              <a:t>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DAMAGES TO BE RESOLVED</a:t>
            </a:r>
            <a:r>
              <a:rPr lang="en-US">
                <a:solidFill>
                  <a:srgbClr val="002857"/>
                </a:solidFill>
                <a:latin typeface="Times New Roman" panose="02020603050405020304" pitchFamily="18" charset="0"/>
                <a:cs typeface="Times New Roman" panose="02020603050405020304" pitchFamily="18" charset="0"/>
              </a:rPr>
              <a:t>: The Proposal for Settlement resolves all damages and taxable costs that would otherwise be awarded in a Final Judgment in this action between Plaintiff and </a:t>
            </a:r>
            <a:r>
              <a:rPr lang="en-US" b="1">
                <a:solidFill>
                  <a:srgbClr val="002857"/>
                </a:solidFill>
                <a:highlight>
                  <a:srgbClr val="FFFF00"/>
                </a:highlight>
                <a:latin typeface="Times New Roman" panose="02020603050405020304" pitchFamily="18" charset="0"/>
                <a:cs typeface="Times New Roman" panose="02020603050405020304" pitchFamily="18" charset="0"/>
              </a:rPr>
              <a:t>the Defendants </a:t>
            </a:r>
            <a:r>
              <a:rPr lang="en-US">
                <a:solidFill>
                  <a:srgbClr val="002857"/>
                </a:solidFill>
                <a:latin typeface="Times New Roman" panose="02020603050405020304" pitchFamily="18" charset="0"/>
                <a:cs typeface="Times New Roman" panose="02020603050405020304" pitchFamily="18" charset="0"/>
              </a:rPr>
              <a:t>subject to subdivision “G” below.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TOTAL AMOUNT OF PROPOSAL FOR SETTLEMENT:</a:t>
            </a:r>
            <a:r>
              <a:rPr lang="en-US">
                <a:solidFill>
                  <a:srgbClr val="002857"/>
                </a:solidFill>
                <a:latin typeface="Times New Roman" panose="02020603050405020304" pitchFamily="18" charset="0"/>
                <a:cs typeface="Times New Roman" panose="02020603050405020304" pitchFamily="18" charset="0"/>
              </a:rPr>
              <a:t> $100,000.00, to be paid by </a:t>
            </a:r>
            <a:r>
              <a:rPr lang="en-US" b="1">
                <a:solidFill>
                  <a:srgbClr val="002857"/>
                </a:solidFill>
                <a:latin typeface="Times New Roman" panose="02020603050405020304" pitchFamily="18" charset="0"/>
                <a:cs typeface="Times New Roman" panose="02020603050405020304" pitchFamily="18" charset="0"/>
              </a:rPr>
              <a:t>the Defendants </a:t>
            </a:r>
            <a:r>
              <a:rPr lang="en-US">
                <a:solidFill>
                  <a:srgbClr val="002857"/>
                </a:solidFill>
                <a:latin typeface="Times New Roman" panose="02020603050405020304" pitchFamily="18" charset="0"/>
                <a:cs typeface="Times New Roman" panose="02020603050405020304" pitchFamily="18" charset="0"/>
              </a:rPr>
              <a:t>to Plaintiff, within thirty days of acceptance of the Proposal for Settlement.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NONMONETARY CONDITION</a:t>
            </a:r>
            <a:r>
              <a:rPr lang="en-US">
                <a:solidFill>
                  <a:srgbClr val="002857"/>
                </a:solidFill>
                <a:latin typeface="Times New Roman" panose="02020603050405020304" pitchFamily="18" charset="0"/>
                <a:cs typeface="Times New Roman" panose="02020603050405020304" pitchFamily="18" charset="0"/>
              </a:rPr>
              <a:t>: Upon Plaintiff’s receipt of the above total amount specified in Paragraph D, Plaintiff will </a:t>
            </a:r>
            <a:r>
              <a:rPr lang="en-US" b="1">
                <a:solidFill>
                  <a:srgbClr val="002857"/>
                </a:solidFill>
                <a:highlight>
                  <a:srgbClr val="FFFF00"/>
                </a:highlight>
                <a:latin typeface="Times New Roman" panose="02020603050405020304" pitchFamily="18" charset="0"/>
                <a:cs typeface="Times New Roman" panose="02020603050405020304" pitchFamily="18" charset="0"/>
              </a:rPr>
              <a:t>voluntarily dismiss this action </a:t>
            </a:r>
            <a:r>
              <a:rPr lang="en-US">
                <a:solidFill>
                  <a:srgbClr val="002857"/>
                </a:solidFill>
                <a:latin typeface="Times New Roman" panose="02020603050405020304" pitchFamily="18" charset="0"/>
                <a:cs typeface="Times New Roman" panose="02020603050405020304" pitchFamily="18" charset="0"/>
              </a:rPr>
              <a:t>with prejudice.</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PUNITIVE DAMAGES:</a:t>
            </a:r>
            <a:r>
              <a:rPr lang="en-US">
                <a:solidFill>
                  <a:srgbClr val="002857"/>
                </a:solidFill>
                <a:latin typeface="Times New Roman" panose="02020603050405020304" pitchFamily="18" charset="0"/>
                <a:cs typeface="Times New Roman" panose="02020603050405020304" pitchFamily="18" charset="0"/>
              </a:rPr>
              <a:t> There is no claim for punitive damages in this action, and thus no portion of the total amount of the Proposal for Settlement is for punitive damages.</a:t>
            </a:r>
          </a:p>
          <a:p>
            <a:pPr marL="514350" indent="-514350" algn="just">
              <a:lnSpc>
                <a:spcPct val="110000"/>
              </a:lnSpc>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ATTORNEY’S FEES [ </a:t>
            </a:r>
            <a:r>
              <a:rPr lang="en-US">
                <a:solidFill>
                  <a:srgbClr val="002857"/>
                </a:solidFill>
                <a:latin typeface="Times New Roman" panose="02020603050405020304" pitchFamily="18" charset="0"/>
                <a:cs typeface="Times New Roman" panose="02020603050405020304" pitchFamily="18" charset="0"/>
              </a:rPr>
              <a:t>___ </a:t>
            </a:r>
            <a:r>
              <a:rPr lang="en-US" b="1">
                <a:solidFill>
                  <a:srgbClr val="002857"/>
                </a:solidFill>
                <a:latin typeface="Times New Roman" panose="02020603050405020304" pitchFamily="18" charset="0"/>
                <a:cs typeface="Times New Roman" panose="02020603050405020304" pitchFamily="18" charset="0"/>
              </a:rPr>
              <a:t>Are] [ </a:t>
            </a:r>
            <a:r>
              <a:rPr lang="en-US">
                <a:solidFill>
                  <a:srgbClr val="002857"/>
                </a:solidFill>
                <a:latin typeface="Times New Roman" panose="02020603050405020304" pitchFamily="18" charset="0"/>
                <a:cs typeface="Times New Roman" panose="02020603050405020304" pitchFamily="18" charset="0"/>
              </a:rPr>
              <a:t>_</a:t>
            </a:r>
            <a:r>
              <a:rPr lang="en-US" b="1" u="sng">
                <a:solidFill>
                  <a:srgbClr val="002857"/>
                </a:solidFill>
                <a:latin typeface="Times New Roman" panose="02020603050405020304" pitchFamily="18" charset="0"/>
                <a:cs typeface="Times New Roman" panose="02020603050405020304" pitchFamily="18" charset="0"/>
                <a:sym typeface="Wingdings" panose="05000000000000000000" pitchFamily="2" charset="2"/>
              </a:rPr>
              <a:t></a:t>
            </a:r>
            <a:r>
              <a:rPr lang="en-US">
                <a:solidFill>
                  <a:srgbClr val="002857"/>
                </a:solidFill>
                <a:latin typeface="Times New Roman" panose="02020603050405020304" pitchFamily="18" charset="0"/>
                <a:cs typeface="Times New Roman" panose="02020603050405020304" pitchFamily="18" charset="0"/>
              </a:rPr>
              <a:t>_ </a:t>
            </a:r>
            <a:r>
              <a:rPr lang="en-US" b="1">
                <a:solidFill>
                  <a:srgbClr val="002857"/>
                </a:solidFill>
                <a:latin typeface="Times New Roman" panose="02020603050405020304" pitchFamily="18" charset="0"/>
                <a:cs typeface="Times New Roman" panose="02020603050405020304" pitchFamily="18" charset="0"/>
              </a:rPr>
              <a:t>Are Not] A PART OF THE PLAINTIFF’S LEGAL CLAIMS AGAINST </a:t>
            </a:r>
            <a:r>
              <a:rPr lang="en-US" b="1">
                <a:solidFill>
                  <a:srgbClr val="002857"/>
                </a:solidFill>
                <a:highlight>
                  <a:srgbClr val="FFFF00"/>
                </a:highlight>
                <a:latin typeface="Times New Roman" panose="02020603050405020304" pitchFamily="18" charset="0"/>
                <a:cs typeface="Times New Roman" panose="02020603050405020304" pitchFamily="18" charset="0"/>
              </a:rPr>
              <a:t>THE DEFENDANTS</a:t>
            </a:r>
            <a:r>
              <a:rPr lang="en-US" b="1">
                <a:solidFill>
                  <a:srgbClr val="002857"/>
                </a:solidFill>
                <a:latin typeface="Times New Roman" panose="02020603050405020304" pitchFamily="18" charset="0"/>
                <a:cs typeface="Times New Roman" panose="02020603050405020304" pitchFamily="18" charset="0"/>
              </a:rPr>
              <a:t>.</a:t>
            </a:r>
          </a:p>
          <a:p>
            <a:pPr marL="0" indent="-512064" algn="just" defTabSz="512064">
              <a:buFont typeface="Arial" panose="020B0604020202020204" pitchFamily="34" charset="0"/>
              <a:buNone/>
            </a:pPr>
            <a:r>
              <a:rPr lang="en-US" b="1">
                <a:solidFill>
                  <a:srgbClr val="002857"/>
                </a:solidFill>
                <a:latin typeface="Times New Roman" panose="02020603050405020304" pitchFamily="18" charset="0"/>
                <a:cs typeface="Times New Roman" panose="02020603050405020304" pitchFamily="18" charset="0"/>
              </a:rPr>
              <a:t>         ATTORNEY’S FEES [ </a:t>
            </a:r>
            <a:r>
              <a:rPr lang="en-US">
                <a:solidFill>
                  <a:srgbClr val="002857"/>
                </a:solidFill>
                <a:latin typeface="Times New Roman" panose="02020603050405020304" pitchFamily="18" charset="0"/>
                <a:cs typeface="Times New Roman" panose="02020603050405020304" pitchFamily="18" charset="0"/>
              </a:rPr>
              <a:t>___ </a:t>
            </a:r>
            <a:r>
              <a:rPr lang="en-US" b="1">
                <a:solidFill>
                  <a:srgbClr val="002857"/>
                </a:solidFill>
                <a:latin typeface="Times New Roman" panose="02020603050405020304" pitchFamily="18" charset="0"/>
                <a:cs typeface="Times New Roman" panose="02020603050405020304" pitchFamily="18" charset="0"/>
              </a:rPr>
              <a:t>Are] [ </a:t>
            </a:r>
            <a:r>
              <a:rPr lang="en-US">
                <a:solidFill>
                  <a:srgbClr val="002857"/>
                </a:solidFill>
                <a:latin typeface="Times New Roman" panose="02020603050405020304" pitchFamily="18" charset="0"/>
                <a:cs typeface="Times New Roman" panose="02020603050405020304" pitchFamily="18" charset="0"/>
              </a:rPr>
              <a:t>_</a:t>
            </a:r>
            <a:r>
              <a:rPr lang="en-US" b="1" u="sng">
                <a:solidFill>
                  <a:srgbClr val="002857"/>
                </a:solidFill>
                <a:latin typeface="Times New Roman" panose="02020603050405020304" pitchFamily="18" charset="0"/>
                <a:cs typeface="Times New Roman" panose="02020603050405020304" pitchFamily="18" charset="0"/>
                <a:sym typeface="Wingdings" panose="05000000000000000000" pitchFamily="2" charset="2"/>
              </a:rPr>
              <a:t></a:t>
            </a:r>
            <a:r>
              <a:rPr lang="en-US">
                <a:solidFill>
                  <a:srgbClr val="002857"/>
                </a:solidFill>
                <a:latin typeface="Times New Roman" panose="02020603050405020304" pitchFamily="18" charset="0"/>
                <a:cs typeface="Times New Roman" panose="02020603050405020304" pitchFamily="18" charset="0"/>
              </a:rPr>
              <a:t>_ </a:t>
            </a:r>
            <a:r>
              <a:rPr lang="en-US" b="1">
                <a:solidFill>
                  <a:srgbClr val="002857"/>
                </a:solidFill>
                <a:latin typeface="Times New Roman" panose="02020603050405020304" pitchFamily="18" charset="0"/>
                <a:cs typeface="Times New Roman" panose="02020603050405020304" pitchFamily="18" charset="0"/>
              </a:rPr>
              <a:t>Are Not] INCLUDED IN THIS PROPOSAL FOR           	SETTLEMENT.</a:t>
            </a:r>
            <a:endParaRPr lang="en-US">
              <a:solidFill>
                <a:srgbClr val="002857"/>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698341" y="605885"/>
            <a:ext cx="8844478" cy="1077218"/>
          </a:xfrm>
          <a:prstGeom prst="rect">
            <a:avLst/>
          </a:prstGeom>
          <a:noFill/>
        </p:spPr>
        <p:txBody>
          <a:bodyPr wrap="square" rtlCol="0">
            <a:spAutoFit/>
          </a:bodyPr>
          <a:lstStyle/>
          <a:p>
            <a:pPr algn="ctr"/>
            <a:r>
              <a:rPr lang="en-US" sz="32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Plaintiff/2 Defendants, in 2-defendant case where you solely allege vicarious against one Def. </a:t>
            </a:r>
          </a:p>
        </p:txBody>
      </p:sp>
    </p:spTree>
    <p:extLst>
      <p:ext uri="{BB962C8B-B14F-4D97-AF65-F5344CB8AC3E}">
        <p14:creationId xmlns:p14="http://schemas.microsoft.com/office/powerpoint/2010/main" val="242338595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1CE0-6496-4D44-84A4-2E4CD070E697}"/>
              </a:ext>
            </a:extLst>
          </p:cNvPr>
          <p:cNvSpPr>
            <a:spLocks noGrp="1"/>
          </p:cNvSpPr>
          <p:nvPr>
            <p:ph type="title"/>
          </p:nvPr>
        </p:nvSpPr>
        <p:spPr>
          <a:xfrm>
            <a:off x="1652587" y="1140542"/>
            <a:ext cx="9115425" cy="568298"/>
          </a:xfrm>
        </p:spPr>
        <p:txBody>
          <a:bodyPr>
            <a:normAutofit fontScale="90000"/>
          </a:bodyPr>
          <a:lstStyle/>
          <a:p>
            <a:pPr algn="ctr"/>
            <a:r>
              <a:rPr lang="en-US" sz="40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DRAFTING TIP</a:t>
            </a:r>
            <a:br>
              <a:rPr lang="en-US" sz="28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 plaintiffs resolving their claims in a single PFS or Demand</a:t>
            </a:r>
            <a:endParaRPr lang="en-US" sz="2800">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6DC2E89-B95A-784A-BA4E-BBE72CA81038}"/>
              </a:ext>
            </a:extLst>
          </p:cNvPr>
          <p:cNvSpPr>
            <a:spLocks noGrp="1"/>
          </p:cNvSpPr>
          <p:nvPr>
            <p:ph idx="1"/>
          </p:nvPr>
        </p:nvSpPr>
        <p:spPr>
          <a:xfrm>
            <a:off x="1170039" y="1609725"/>
            <a:ext cx="10048567" cy="4883440"/>
          </a:xfrm>
        </p:spPr>
        <p:txBody>
          <a:bodyPr>
            <a:normAutofit fontScale="85000" lnSpcReduction="20000"/>
          </a:bodyPr>
          <a:lstStyle/>
          <a:p>
            <a:pPr marL="0" lvl="0" indent="0" algn="ctr">
              <a:buNone/>
            </a:pPr>
            <a:endParaRPr lang="en-US" sz="1800" b="1">
              <a:solidFill>
                <a:srgbClr val="002857"/>
              </a:solidFill>
              <a:latin typeface="Times New Roman" panose="02020603050405020304" pitchFamily="18" charset="0"/>
              <a:cs typeface="Times New Roman" panose="02020603050405020304" pitchFamily="18" charset="0"/>
            </a:endParaRPr>
          </a:p>
          <a:p>
            <a:pPr marL="514350" lvl="0" indent="-514350" algn="just">
              <a:buClr>
                <a:srgbClr val="002857"/>
              </a:buClr>
              <a:buAutoNum type="alphaUcPeriod"/>
            </a:pPr>
            <a:r>
              <a:rPr lang="en-US" sz="1900" b="1">
                <a:solidFill>
                  <a:srgbClr val="002857"/>
                </a:solidFill>
                <a:latin typeface="Times New Roman" panose="02020603050405020304" pitchFamily="18" charset="0"/>
                <a:cs typeface="Times New Roman" panose="02020603050405020304" pitchFamily="18" charset="0"/>
              </a:rPr>
              <a:t>PARTIES MAKING THIS PROPOSAL FOR SETTLEMENT</a:t>
            </a:r>
            <a:r>
              <a:rPr lang="en-US" sz="1900">
                <a:solidFill>
                  <a:srgbClr val="002857"/>
                </a:solidFill>
                <a:latin typeface="Times New Roman" panose="02020603050405020304" pitchFamily="18" charset="0"/>
                <a:cs typeface="Times New Roman" panose="02020603050405020304" pitchFamily="18" charset="0"/>
              </a:rPr>
              <a:t>: Plaintiffs, Kamala and Doug (“</a:t>
            </a:r>
            <a:r>
              <a:rPr lang="en-US" sz="1900" b="1">
                <a:solidFill>
                  <a:srgbClr val="002857"/>
                </a:solidFill>
                <a:latin typeface="Times New Roman" panose="02020603050405020304" pitchFamily="18" charset="0"/>
                <a:cs typeface="Times New Roman" panose="02020603050405020304" pitchFamily="18" charset="0"/>
              </a:rPr>
              <a:t>the</a:t>
            </a:r>
            <a:r>
              <a:rPr lang="en-US" sz="1900">
                <a:solidFill>
                  <a:srgbClr val="002857"/>
                </a:solidFill>
                <a:latin typeface="Times New Roman" panose="02020603050405020304" pitchFamily="18" charset="0"/>
                <a:cs typeface="Times New Roman" panose="02020603050405020304" pitchFamily="18" charset="0"/>
              </a:rPr>
              <a:t> </a:t>
            </a:r>
            <a:r>
              <a:rPr lang="en-US" sz="1900" b="1">
                <a:solidFill>
                  <a:srgbClr val="002857"/>
                </a:solidFill>
                <a:latin typeface="Times New Roman" panose="02020603050405020304" pitchFamily="18" charset="0"/>
                <a:cs typeface="Times New Roman" panose="02020603050405020304" pitchFamily="18" charset="0"/>
              </a:rPr>
              <a:t>Plaintiffs</a:t>
            </a:r>
            <a:r>
              <a:rPr lang="en-US" sz="1900">
                <a:solidFill>
                  <a:srgbClr val="002857"/>
                </a:solidFill>
                <a:latin typeface="Times New Roman" panose="02020603050405020304" pitchFamily="18" charset="0"/>
                <a:cs typeface="Times New Roman" panose="02020603050405020304" pitchFamily="18" charset="0"/>
              </a:rPr>
              <a:t>”).</a:t>
            </a:r>
          </a:p>
          <a:p>
            <a:pPr marL="512064" lvl="0" indent="-512064" algn="just">
              <a:buNone/>
            </a:pPr>
            <a:r>
              <a:rPr lang="en-US" sz="1900" b="1">
                <a:solidFill>
                  <a:srgbClr val="002857"/>
                </a:solidFill>
                <a:latin typeface="Times New Roman" panose="02020603050405020304" pitchFamily="18" charset="0"/>
                <a:cs typeface="Times New Roman" panose="02020603050405020304" pitchFamily="18" charset="0"/>
              </a:rPr>
              <a:t>B. 	PARTY TO WHOM THE PROPOSAL FOR SETTLEMENT IS BEING MADE</a:t>
            </a:r>
            <a:r>
              <a:rPr lang="en-US" sz="1900">
                <a:solidFill>
                  <a:srgbClr val="002857"/>
                </a:solidFill>
                <a:latin typeface="Times New Roman" panose="02020603050405020304" pitchFamily="18" charset="0"/>
                <a:cs typeface="Times New Roman" panose="02020603050405020304" pitchFamily="18" charset="0"/>
              </a:rPr>
              <a:t>:  Defendant, Mike (“Defendant”)</a:t>
            </a:r>
            <a:r>
              <a:rPr lang="en-US" sz="1900" cap="all">
                <a:solidFill>
                  <a:srgbClr val="002857"/>
                </a:solidFill>
                <a:latin typeface="Times New Roman" panose="02020603050405020304" pitchFamily="18" charset="0"/>
                <a:cs typeface="Times New Roman" panose="02020603050405020304" pitchFamily="18" charset="0"/>
              </a:rPr>
              <a:t>.</a:t>
            </a:r>
            <a:endParaRPr lang="en-US" sz="1900">
              <a:solidFill>
                <a:srgbClr val="002857"/>
              </a:solidFill>
              <a:latin typeface="Times New Roman" panose="02020603050405020304" pitchFamily="18" charset="0"/>
              <a:cs typeface="Times New Roman" panose="02020603050405020304" pitchFamily="18" charset="0"/>
            </a:endParaRPr>
          </a:p>
          <a:p>
            <a:pPr marL="512064" lvl="0" indent="-512064" algn="just">
              <a:buNone/>
            </a:pPr>
            <a:r>
              <a:rPr lang="en-US" sz="1900" b="1">
                <a:solidFill>
                  <a:srgbClr val="002857"/>
                </a:solidFill>
                <a:latin typeface="Times New Roman" panose="02020603050405020304" pitchFamily="18" charset="0"/>
                <a:cs typeface="Times New Roman" panose="02020603050405020304" pitchFamily="18" charset="0"/>
              </a:rPr>
              <a:t>C. 	DAMAGES TO BE RESOLVED</a:t>
            </a:r>
            <a:r>
              <a:rPr lang="en-US" sz="1900">
                <a:solidFill>
                  <a:srgbClr val="002857"/>
                </a:solidFill>
                <a:latin typeface="Times New Roman" panose="02020603050405020304" pitchFamily="18" charset="0"/>
                <a:cs typeface="Times New Roman" panose="02020603050405020304" pitchFamily="18" charset="0"/>
              </a:rPr>
              <a:t>: The Proposal for Settlement resolves all damages and taxable costs that would be awarded in a Final Judgment in this action in favor of </a:t>
            </a:r>
            <a:r>
              <a:rPr lang="en-US" sz="1900" b="1">
                <a:solidFill>
                  <a:srgbClr val="002857"/>
                </a:solidFill>
                <a:highlight>
                  <a:srgbClr val="FFFF00"/>
                </a:highlight>
                <a:latin typeface="Times New Roman" panose="02020603050405020304" pitchFamily="18" charset="0"/>
                <a:cs typeface="Times New Roman" panose="02020603050405020304" pitchFamily="18" charset="0"/>
              </a:rPr>
              <a:t>the Plaintiffs </a:t>
            </a:r>
            <a:r>
              <a:rPr lang="en-US" sz="1900" b="1">
                <a:solidFill>
                  <a:srgbClr val="002857"/>
                </a:solidFill>
                <a:latin typeface="Times New Roman" panose="02020603050405020304" pitchFamily="18" charset="0"/>
                <a:cs typeface="Times New Roman" panose="02020603050405020304" pitchFamily="18" charset="0"/>
              </a:rPr>
              <a:t>against the Defendant</a:t>
            </a:r>
            <a:r>
              <a:rPr lang="en-US" sz="1900">
                <a:solidFill>
                  <a:srgbClr val="002857"/>
                </a:solidFill>
                <a:latin typeface="Times New Roman" panose="02020603050405020304" pitchFamily="18" charset="0"/>
                <a:cs typeface="Times New Roman" panose="02020603050405020304" pitchFamily="18" charset="0"/>
              </a:rPr>
              <a:t>, subject to subdivision “G” below</a:t>
            </a:r>
            <a:r>
              <a:rPr lang="en-US" sz="1900" b="1">
                <a:solidFill>
                  <a:srgbClr val="002857"/>
                </a:solidFill>
                <a:latin typeface="Times New Roman" panose="02020603050405020304" pitchFamily="18" charset="0"/>
                <a:cs typeface="Times New Roman" panose="02020603050405020304" pitchFamily="18" charset="0"/>
              </a:rPr>
              <a:t>.</a:t>
            </a:r>
            <a:r>
              <a:rPr lang="en-US" sz="1900">
                <a:solidFill>
                  <a:srgbClr val="002857"/>
                </a:solidFill>
                <a:latin typeface="Times New Roman" panose="02020603050405020304" pitchFamily="18" charset="0"/>
                <a:cs typeface="Times New Roman" panose="02020603050405020304" pitchFamily="18" charset="0"/>
              </a:rPr>
              <a:t> </a:t>
            </a:r>
          </a:p>
          <a:p>
            <a:pPr marL="514350" indent="-514350" algn="just">
              <a:buClr>
                <a:srgbClr val="002857"/>
              </a:buClr>
              <a:buAutoNum type="alphaUcPeriod" startAt="4"/>
            </a:pPr>
            <a:r>
              <a:rPr lang="en-US" sz="1900" b="1">
                <a:solidFill>
                  <a:srgbClr val="002857"/>
                </a:solidFill>
                <a:latin typeface="Times New Roman" panose="02020603050405020304" pitchFamily="18" charset="0"/>
                <a:cs typeface="Times New Roman" panose="02020603050405020304" pitchFamily="18" charset="0"/>
              </a:rPr>
              <a:t>TOTAL AMOUNT OF PROPOSAL FOR SETTLEMENT</a:t>
            </a:r>
            <a:r>
              <a:rPr lang="en-US" sz="1900">
                <a:solidFill>
                  <a:srgbClr val="002857"/>
                </a:solidFill>
                <a:latin typeface="Times New Roman" panose="02020603050405020304" pitchFamily="18" charset="0"/>
                <a:cs typeface="Times New Roman" panose="02020603050405020304" pitchFamily="18" charset="0"/>
              </a:rPr>
              <a:t>: $100,000.00, paid by the </a:t>
            </a:r>
            <a:r>
              <a:rPr lang="en-US" sz="1900" b="1">
                <a:solidFill>
                  <a:srgbClr val="002857"/>
                </a:solidFill>
                <a:latin typeface="Times New Roman" panose="02020603050405020304" pitchFamily="18" charset="0"/>
                <a:cs typeface="Times New Roman" panose="02020603050405020304" pitchFamily="18" charset="0"/>
              </a:rPr>
              <a:t>Defendant to the Plaintiffs</a:t>
            </a:r>
            <a:r>
              <a:rPr lang="en-US" sz="1900">
                <a:solidFill>
                  <a:srgbClr val="002857"/>
                </a:solidFill>
                <a:latin typeface="Times New Roman" panose="02020603050405020304" pitchFamily="18" charset="0"/>
                <a:cs typeface="Times New Roman" panose="02020603050405020304" pitchFamily="18" charset="0"/>
              </a:rPr>
              <a:t>, within thirty days of acceptance of the Proposal for Settlement  </a:t>
            </a:r>
            <a:r>
              <a:rPr lang="en-US" sz="1900">
                <a:solidFill>
                  <a:srgbClr val="002857"/>
                </a:solidFill>
                <a:highlight>
                  <a:srgbClr val="FFFF00"/>
                </a:highlight>
                <a:latin typeface="Times New Roman" panose="02020603050405020304" pitchFamily="18" charset="0"/>
                <a:cs typeface="Times New Roman" panose="02020603050405020304" pitchFamily="18" charset="0"/>
              </a:rPr>
              <a:t>Of this total amount, the Defendant will pay Plaintiff, Kamala, a total of $75,000, and the Defendant will pay Plaintiff, Doug, a total of $25,000.</a:t>
            </a:r>
          </a:p>
          <a:p>
            <a:pPr marL="514350" indent="-514350" algn="just">
              <a:buClr>
                <a:srgbClr val="002857"/>
              </a:buClr>
              <a:buAutoNum type="alphaUcPeriod" startAt="4"/>
            </a:pPr>
            <a:r>
              <a:rPr lang="en-US" sz="1900" b="1">
                <a:solidFill>
                  <a:srgbClr val="002857"/>
                </a:solidFill>
                <a:latin typeface="Times New Roman" panose="02020603050405020304" pitchFamily="18" charset="0"/>
                <a:cs typeface="Times New Roman" panose="02020603050405020304" pitchFamily="18" charset="0"/>
              </a:rPr>
              <a:t>NONMONETARY CONDITION</a:t>
            </a:r>
            <a:r>
              <a:rPr lang="en-US" sz="1900">
                <a:solidFill>
                  <a:srgbClr val="002857"/>
                </a:solidFill>
                <a:latin typeface="Times New Roman" panose="02020603050405020304" pitchFamily="18" charset="0"/>
                <a:cs typeface="Times New Roman" panose="02020603050405020304" pitchFamily="18" charset="0"/>
              </a:rPr>
              <a:t>: Upon the </a:t>
            </a:r>
            <a:r>
              <a:rPr lang="en-US" sz="1900" b="1">
                <a:solidFill>
                  <a:srgbClr val="002857"/>
                </a:solidFill>
                <a:latin typeface="Times New Roman" panose="02020603050405020304" pitchFamily="18" charset="0"/>
                <a:cs typeface="Times New Roman" panose="02020603050405020304" pitchFamily="18" charset="0"/>
              </a:rPr>
              <a:t>Plaintiffs’ </a:t>
            </a:r>
            <a:r>
              <a:rPr lang="en-US" sz="1900">
                <a:solidFill>
                  <a:srgbClr val="002857"/>
                </a:solidFill>
                <a:latin typeface="Times New Roman" panose="02020603050405020304" pitchFamily="18" charset="0"/>
                <a:cs typeface="Times New Roman" panose="02020603050405020304" pitchFamily="18" charset="0"/>
              </a:rPr>
              <a:t>receipt of the above total amount specified in Paragraph D, in the allotted amounts for each Plaintiff as specified in Paragraph D, </a:t>
            </a:r>
            <a:r>
              <a:rPr lang="en-US" sz="1900" b="1">
                <a:solidFill>
                  <a:srgbClr val="002857"/>
                </a:solidFill>
                <a:latin typeface="Times New Roman" panose="02020603050405020304" pitchFamily="18" charset="0"/>
                <a:cs typeface="Times New Roman" panose="02020603050405020304" pitchFamily="18" charset="0"/>
              </a:rPr>
              <a:t>the Plaintiffs </a:t>
            </a:r>
            <a:r>
              <a:rPr lang="en-US" sz="1900">
                <a:solidFill>
                  <a:srgbClr val="002857"/>
                </a:solidFill>
                <a:latin typeface="Times New Roman" panose="02020603050405020304" pitchFamily="18" charset="0"/>
                <a:cs typeface="Times New Roman" panose="02020603050405020304" pitchFamily="18" charset="0"/>
              </a:rPr>
              <a:t>will </a:t>
            </a:r>
            <a:r>
              <a:rPr lang="en-US" sz="1900" b="1">
                <a:solidFill>
                  <a:srgbClr val="002857"/>
                </a:solidFill>
                <a:latin typeface="Times New Roman" panose="02020603050405020304" pitchFamily="18" charset="0"/>
                <a:cs typeface="Times New Roman" panose="02020603050405020304" pitchFamily="18" charset="0"/>
              </a:rPr>
              <a:t>voluntarily dismiss this action </a:t>
            </a:r>
            <a:r>
              <a:rPr lang="en-US" sz="1900">
                <a:solidFill>
                  <a:srgbClr val="002857"/>
                </a:solidFill>
                <a:latin typeface="Times New Roman" panose="02020603050405020304" pitchFamily="18" charset="0"/>
                <a:cs typeface="Times New Roman" panose="02020603050405020304" pitchFamily="18" charset="0"/>
              </a:rPr>
              <a:t>with prejudice.</a:t>
            </a:r>
          </a:p>
          <a:p>
            <a:pPr marL="514350" indent="-514350" algn="just">
              <a:buClr>
                <a:srgbClr val="002857"/>
              </a:buClr>
              <a:buAutoNum type="alphaUcPeriod" startAt="4"/>
            </a:pPr>
            <a:r>
              <a:rPr lang="en-US" sz="1900" b="1">
                <a:solidFill>
                  <a:srgbClr val="002857"/>
                </a:solidFill>
                <a:latin typeface="Times New Roman" panose="02020603050405020304" pitchFamily="18" charset="0"/>
                <a:cs typeface="Times New Roman" panose="02020603050405020304" pitchFamily="18" charset="0"/>
              </a:rPr>
              <a:t>PUNITIVE DAMAGES:</a:t>
            </a:r>
            <a:r>
              <a:rPr lang="en-US" sz="1900">
                <a:solidFill>
                  <a:srgbClr val="002857"/>
                </a:solidFill>
                <a:latin typeface="Times New Roman" panose="02020603050405020304" pitchFamily="18" charset="0"/>
                <a:cs typeface="Times New Roman" panose="02020603050405020304" pitchFamily="18" charset="0"/>
              </a:rPr>
              <a:t> There is no claim for punitive damages in this action, and thus no portion of the total amount of the Proposal for Settlement is for punitive damages.</a:t>
            </a:r>
          </a:p>
          <a:p>
            <a:pPr marL="514350" indent="-514350" algn="just">
              <a:buClr>
                <a:srgbClr val="002857"/>
              </a:buClr>
              <a:buAutoNum type="alphaUcPeriod" startAt="4"/>
            </a:pPr>
            <a:r>
              <a:rPr lang="en-US" sz="1900" b="1">
                <a:solidFill>
                  <a:srgbClr val="002857"/>
                </a:solidFill>
                <a:latin typeface="Times New Roman" panose="02020603050405020304" pitchFamily="18" charset="0"/>
                <a:cs typeface="Times New Roman" panose="02020603050405020304" pitchFamily="18" charset="0"/>
              </a:rPr>
              <a:t>ATTORNEY’S FEES [ </a:t>
            </a:r>
            <a:r>
              <a:rPr lang="en-US" sz="1900">
                <a:solidFill>
                  <a:srgbClr val="002857"/>
                </a:solidFill>
                <a:latin typeface="Times New Roman" panose="02020603050405020304" pitchFamily="18" charset="0"/>
                <a:cs typeface="Times New Roman" panose="02020603050405020304" pitchFamily="18" charset="0"/>
              </a:rPr>
              <a:t>___ </a:t>
            </a:r>
            <a:r>
              <a:rPr lang="en-US" sz="1900" b="1">
                <a:solidFill>
                  <a:srgbClr val="002857"/>
                </a:solidFill>
                <a:latin typeface="Times New Roman" panose="02020603050405020304" pitchFamily="18" charset="0"/>
                <a:cs typeface="Times New Roman" panose="02020603050405020304" pitchFamily="18" charset="0"/>
              </a:rPr>
              <a:t>Are] [ </a:t>
            </a:r>
            <a:r>
              <a:rPr lang="en-US" sz="1900">
                <a:solidFill>
                  <a:srgbClr val="002857"/>
                </a:solidFill>
                <a:latin typeface="Times New Roman" panose="02020603050405020304" pitchFamily="18" charset="0"/>
                <a:cs typeface="Times New Roman" panose="02020603050405020304" pitchFamily="18" charset="0"/>
              </a:rPr>
              <a:t>_</a:t>
            </a:r>
            <a:r>
              <a:rPr lang="en-US" sz="1900" b="1" u="sng">
                <a:solidFill>
                  <a:srgbClr val="002857"/>
                </a:solidFill>
                <a:latin typeface="Times New Roman" panose="02020603050405020304" pitchFamily="18" charset="0"/>
                <a:cs typeface="Times New Roman" panose="02020603050405020304" pitchFamily="18" charset="0"/>
                <a:sym typeface="Wingdings" panose="05000000000000000000" pitchFamily="2" charset="2"/>
              </a:rPr>
              <a:t></a:t>
            </a:r>
            <a:r>
              <a:rPr lang="en-US" sz="1900">
                <a:solidFill>
                  <a:srgbClr val="002857"/>
                </a:solidFill>
                <a:latin typeface="Times New Roman" panose="02020603050405020304" pitchFamily="18" charset="0"/>
                <a:cs typeface="Times New Roman" panose="02020603050405020304" pitchFamily="18" charset="0"/>
              </a:rPr>
              <a:t>_ </a:t>
            </a:r>
            <a:r>
              <a:rPr lang="en-US" sz="1900" b="1">
                <a:solidFill>
                  <a:srgbClr val="002857"/>
                </a:solidFill>
                <a:latin typeface="Times New Roman" panose="02020603050405020304" pitchFamily="18" charset="0"/>
                <a:cs typeface="Times New Roman" panose="02020603050405020304" pitchFamily="18" charset="0"/>
              </a:rPr>
              <a:t>Are Not] A PART OF THE PLAINTIFFS’ LEGAL CLAIMS AGAINST THE DEFENDANT.</a:t>
            </a:r>
          </a:p>
          <a:p>
            <a:pPr marL="0" indent="-512064" algn="just" defTabSz="512064">
              <a:buNone/>
            </a:pPr>
            <a:r>
              <a:rPr lang="en-US" sz="1900" b="1">
                <a:solidFill>
                  <a:srgbClr val="002857"/>
                </a:solidFill>
                <a:latin typeface="Times New Roman" panose="02020603050405020304" pitchFamily="18" charset="0"/>
                <a:cs typeface="Times New Roman" panose="02020603050405020304" pitchFamily="18" charset="0"/>
              </a:rPr>
              <a:t>          ATTORNEY’S FEES [ </a:t>
            </a:r>
            <a:r>
              <a:rPr lang="en-US" sz="1900">
                <a:solidFill>
                  <a:srgbClr val="002857"/>
                </a:solidFill>
                <a:latin typeface="Times New Roman" panose="02020603050405020304" pitchFamily="18" charset="0"/>
                <a:cs typeface="Times New Roman" panose="02020603050405020304" pitchFamily="18" charset="0"/>
              </a:rPr>
              <a:t>___ </a:t>
            </a:r>
            <a:r>
              <a:rPr lang="en-US" sz="1900" b="1">
                <a:solidFill>
                  <a:srgbClr val="002857"/>
                </a:solidFill>
                <a:latin typeface="Times New Roman" panose="02020603050405020304" pitchFamily="18" charset="0"/>
                <a:cs typeface="Times New Roman" panose="02020603050405020304" pitchFamily="18" charset="0"/>
              </a:rPr>
              <a:t>Are] [ </a:t>
            </a:r>
            <a:r>
              <a:rPr lang="en-US" sz="1900">
                <a:solidFill>
                  <a:srgbClr val="002857"/>
                </a:solidFill>
                <a:latin typeface="Times New Roman" panose="02020603050405020304" pitchFamily="18" charset="0"/>
                <a:cs typeface="Times New Roman" panose="02020603050405020304" pitchFamily="18" charset="0"/>
              </a:rPr>
              <a:t>_</a:t>
            </a:r>
            <a:r>
              <a:rPr lang="en-US" sz="1900" b="1" u="sng">
                <a:solidFill>
                  <a:srgbClr val="002857"/>
                </a:solidFill>
                <a:latin typeface="Times New Roman" panose="02020603050405020304" pitchFamily="18" charset="0"/>
                <a:cs typeface="Times New Roman" panose="02020603050405020304" pitchFamily="18" charset="0"/>
                <a:sym typeface="Wingdings" panose="05000000000000000000" pitchFamily="2" charset="2"/>
              </a:rPr>
              <a:t></a:t>
            </a:r>
            <a:r>
              <a:rPr lang="en-US" sz="1900">
                <a:solidFill>
                  <a:srgbClr val="002857"/>
                </a:solidFill>
                <a:latin typeface="Times New Roman" panose="02020603050405020304" pitchFamily="18" charset="0"/>
                <a:cs typeface="Times New Roman" panose="02020603050405020304" pitchFamily="18" charset="0"/>
              </a:rPr>
              <a:t>_ </a:t>
            </a:r>
            <a:r>
              <a:rPr lang="en-US" sz="1900" b="1">
                <a:solidFill>
                  <a:srgbClr val="002857"/>
                </a:solidFill>
                <a:latin typeface="Times New Roman" panose="02020603050405020304" pitchFamily="18" charset="0"/>
                <a:cs typeface="Times New Roman" panose="02020603050405020304" pitchFamily="18" charset="0"/>
              </a:rPr>
              <a:t>Are Not] INCLUDED IN THIS PROPOSAL FOR  SETTLEMENT.</a:t>
            </a:r>
            <a:endParaRPr lang="en-US" sz="19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5335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C91-4B41-4994-9B92-2D966843089B}"/>
              </a:ext>
            </a:extLst>
          </p:cNvPr>
          <p:cNvSpPr>
            <a:spLocks noGrp="1"/>
          </p:cNvSpPr>
          <p:nvPr>
            <p:ph type="title"/>
          </p:nvPr>
        </p:nvSpPr>
        <p:spPr>
          <a:xfrm>
            <a:off x="4349659" y="465001"/>
            <a:ext cx="3492681" cy="688489"/>
          </a:xfrm>
        </p:spPr>
        <p:txBody>
          <a:bodyPr>
            <a:noAutofit/>
          </a:bodyPr>
          <a:lstStyle/>
          <a:p>
            <a:r>
              <a:rPr lang="en-US" sz="3600" b="1" u="sng">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DRAFTING TIP</a:t>
            </a:r>
            <a:endPar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4A1599-658D-4C5C-9437-74C84C54E7AF}"/>
              </a:ext>
            </a:extLst>
          </p:cNvPr>
          <p:cNvSpPr>
            <a:spLocks noGrp="1"/>
          </p:cNvSpPr>
          <p:nvPr>
            <p:ph idx="1"/>
          </p:nvPr>
        </p:nvSpPr>
        <p:spPr>
          <a:xfrm>
            <a:off x="1258530" y="1894158"/>
            <a:ext cx="9822426" cy="4378569"/>
          </a:xfrm>
        </p:spPr>
        <p:txBody>
          <a:bodyPr>
            <a:normAutofit/>
          </a:bodyPr>
          <a:lstStyle/>
          <a:p>
            <a:pPr marL="0" lvl="0" indent="0" algn="just">
              <a:lnSpc>
                <a:spcPct val="100000"/>
              </a:lnSpc>
              <a:buNone/>
            </a:pPr>
            <a:r>
              <a:rPr lang="en-US" i="1" u="sng">
                <a:solidFill>
                  <a:srgbClr val="002857"/>
                </a:solidFill>
                <a:latin typeface="Times New Roman" panose="02020603050405020304" pitchFamily="18" charset="0"/>
                <a:cs typeface="Times New Roman" panose="02020603050405020304" pitchFamily="18" charset="0"/>
              </a:rPr>
              <a:t>Scenario</a:t>
            </a:r>
            <a:r>
              <a:rPr lang="en-US">
                <a:solidFill>
                  <a:srgbClr val="002857"/>
                </a:solidFill>
                <a:latin typeface="Times New Roman" panose="02020603050405020304" pitchFamily="18" charset="0"/>
                <a:cs typeface="Times New Roman" panose="02020603050405020304" pitchFamily="18" charset="0"/>
              </a:rPr>
              <a:t>:</a:t>
            </a:r>
          </a:p>
          <a:p>
            <a:pPr lvl="0" algn="just">
              <a:lnSpc>
                <a:spcPct val="100000"/>
              </a:lnSpc>
            </a:pPr>
            <a:r>
              <a:rPr lang="en-US">
                <a:solidFill>
                  <a:srgbClr val="002857"/>
                </a:solidFill>
                <a:latin typeface="Times New Roman" panose="02020603050405020304" pitchFamily="18" charset="0"/>
                <a:cs typeface="Times New Roman" panose="02020603050405020304" pitchFamily="18" charset="0"/>
              </a:rPr>
              <a:t>Kamala sues Mike for defamation.</a:t>
            </a:r>
          </a:p>
          <a:p>
            <a:pPr lvl="0" algn="just">
              <a:lnSpc>
                <a:spcPct val="100000"/>
              </a:lnSpc>
            </a:pPr>
            <a:r>
              <a:rPr lang="en-US">
                <a:solidFill>
                  <a:srgbClr val="002857"/>
                </a:solidFill>
                <a:latin typeface="Times New Roman" panose="02020603050405020304" pitchFamily="18" charset="0"/>
                <a:cs typeface="Times New Roman" panose="02020603050405020304" pitchFamily="18" charset="0"/>
              </a:rPr>
              <a:t>The trial court has granted leave to Kamala to recover punitive damages. Amended Complaint is filed.</a:t>
            </a:r>
          </a:p>
          <a:p>
            <a:pPr lvl="0" algn="just">
              <a:lnSpc>
                <a:spcPct val="100000"/>
              </a:lnSpc>
            </a:pPr>
            <a:r>
              <a:rPr lang="en-US">
                <a:solidFill>
                  <a:srgbClr val="002857"/>
                </a:solidFill>
                <a:latin typeface="Times New Roman" panose="02020603050405020304" pitchFamily="18" charset="0"/>
                <a:cs typeface="Times New Roman" panose="02020603050405020304" pitchFamily="18" charset="0"/>
              </a:rPr>
              <a:t>Kamala serves a PFS  for $100,000.</a:t>
            </a:r>
          </a:p>
          <a:p>
            <a:pPr lvl="0" algn="just">
              <a:lnSpc>
                <a:spcPct val="100000"/>
              </a:lnSpc>
            </a:pPr>
            <a:r>
              <a:rPr lang="en-US">
                <a:solidFill>
                  <a:srgbClr val="002857"/>
                </a:solidFill>
                <a:latin typeface="Times New Roman" panose="02020603050405020304" pitchFamily="18" charset="0"/>
                <a:cs typeface="Times New Roman" panose="02020603050405020304" pitchFamily="18" charset="0"/>
              </a:rPr>
              <a:t>She must allocate an amount for punitive damages. Can this be $0.00? </a:t>
            </a:r>
          </a:p>
          <a:p>
            <a:pPr lvl="0" algn="just">
              <a:lnSpc>
                <a:spcPct val="100000"/>
              </a:lnSpc>
            </a:pPr>
            <a:r>
              <a:rPr lang="en-US">
                <a:solidFill>
                  <a:srgbClr val="002857"/>
                </a:solidFill>
                <a:latin typeface="Times New Roman" panose="02020603050405020304" pitchFamily="18" charset="0"/>
                <a:cs typeface="Times New Roman" panose="02020603050405020304" pitchFamily="18" charset="0"/>
              </a:rPr>
              <a:t>She cannot serve a PFS that allows Mike to accept just compensatory or punitive damages.  </a:t>
            </a:r>
            <a:r>
              <a:rPr lang="en-US" b="1">
                <a:solidFill>
                  <a:srgbClr val="002857"/>
                </a:solidFill>
                <a:latin typeface="Times New Roman" panose="02020603050405020304" pitchFamily="18" charset="0"/>
                <a:cs typeface="Times New Roman" panose="02020603050405020304" pitchFamily="18" charset="0"/>
              </a:rPr>
              <a:t>[Rule 1.442 doesn’t allow you to resolve parts of a case between the parties to the PFS]. </a:t>
            </a:r>
          </a:p>
          <a:p>
            <a:pPr lvl="0" algn="just">
              <a:lnSpc>
                <a:spcPct val="100000"/>
              </a:lnSpc>
            </a:pPr>
            <a:r>
              <a:rPr lang="en-US">
                <a:solidFill>
                  <a:srgbClr val="002857"/>
                </a:solidFill>
                <a:latin typeface="Times New Roman" panose="02020603050405020304" pitchFamily="18" charset="0"/>
                <a:cs typeface="Times New Roman" panose="02020603050405020304" pitchFamily="18" charset="0"/>
              </a:rPr>
              <a:t>If the “net judgment” is $125,000+, Kamala gets her fees.  Regardless of if she beats both compensatory + punitive by 25%+, under </a:t>
            </a:r>
            <a:r>
              <a:rPr lang="en-US" i="1">
                <a:solidFill>
                  <a:srgbClr val="002857"/>
                </a:solidFill>
                <a:latin typeface="Times New Roman" panose="02020603050405020304" pitchFamily="18" charset="0"/>
                <a:cs typeface="Times New Roman" panose="02020603050405020304" pitchFamily="18" charset="0"/>
              </a:rPr>
              <a:t>Frosti</a:t>
            </a:r>
            <a:r>
              <a:rPr lang="en-US">
                <a:solidFill>
                  <a:srgbClr val="002857"/>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1725387" y="1246491"/>
            <a:ext cx="8888712" cy="461665"/>
          </a:xfrm>
          <a:prstGeom prst="rect">
            <a:avLst/>
          </a:prstGeom>
          <a:noFill/>
        </p:spPr>
        <p:txBody>
          <a:bodyPr wrap="square" rtlCol="0">
            <a:spAutoFit/>
          </a:bodyPr>
          <a:lstStyle/>
          <a:p>
            <a:pPr algn="just"/>
            <a:r>
              <a:rPr lang="en-US" sz="24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Serving a PFS to address punitive damages plead in Complaint</a:t>
            </a:r>
          </a:p>
        </p:txBody>
      </p:sp>
    </p:spTree>
    <p:extLst>
      <p:ext uri="{BB962C8B-B14F-4D97-AF65-F5344CB8AC3E}">
        <p14:creationId xmlns:p14="http://schemas.microsoft.com/office/powerpoint/2010/main" val="391805102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34A1599-658D-4C5C-9437-74C84C54E7AF}"/>
              </a:ext>
            </a:extLst>
          </p:cNvPr>
          <p:cNvSpPr txBox="1">
            <a:spLocks/>
          </p:cNvSpPr>
          <p:nvPr/>
        </p:nvSpPr>
        <p:spPr>
          <a:xfrm>
            <a:off x="1042219" y="1995855"/>
            <a:ext cx="10245213" cy="437856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Arial" panose="020B0604020202020204" pitchFamily="34" charset="0"/>
              <a:buAutoNum type="alphaUcPeriod"/>
            </a:pPr>
            <a:r>
              <a:rPr lang="en-US" b="1">
                <a:solidFill>
                  <a:srgbClr val="002857"/>
                </a:solidFill>
                <a:latin typeface="Times New Roman" panose="02020603050405020304" pitchFamily="18" charset="0"/>
                <a:cs typeface="Times New Roman" panose="02020603050405020304" pitchFamily="18" charset="0"/>
              </a:rPr>
              <a:t>PARTY MAKING THE PROPOSAL FOR SETTLEMENT: </a:t>
            </a:r>
            <a:r>
              <a:rPr lang="en-US">
                <a:solidFill>
                  <a:srgbClr val="002857"/>
                </a:solidFill>
                <a:latin typeface="Times New Roman" panose="02020603050405020304" pitchFamily="18" charset="0"/>
                <a:cs typeface="Times New Roman" panose="02020603050405020304" pitchFamily="18" charset="0"/>
              </a:rPr>
              <a:t>Plaintiff, Kamala (“Plaintiff”).</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PARTY TO WHOM THE PROPOSAL FOR SETTLEMENT IS BEING MADE</a:t>
            </a:r>
            <a:r>
              <a:rPr lang="en-US">
                <a:solidFill>
                  <a:srgbClr val="002857"/>
                </a:solidFill>
                <a:latin typeface="Times New Roman" panose="02020603050405020304" pitchFamily="18" charset="0"/>
                <a:cs typeface="Times New Roman" panose="02020603050405020304" pitchFamily="18" charset="0"/>
              </a:rPr>
              <a:t>: Defendant, Mike (“Defendant”).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DAMAGES TO BE RESOLVED</a:t>
            </a:r>
            <a:r>
              <a:rPr lang="en-US">
                <a:solidFill>
                  <a:srgbClr val="002857"/>
                </a:solidFill>
                <a:latin typeface="Times New Roman" panose="02020603050405020304" pitchFamily="18" charset="0"/>
                <a:cs typeface="Times New Roman" panose="02020603050405020304" pitchFamily="18" charset="0"/>
              </a:rPr>
              <a:t>: The Proposal for Settlement resolves all damages and taxable costs that would otherwise be awarded in a Final Judgment in this action between Plaintiff and Defendant, subject to subdivision “G” below.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TOTAL AMOUNT OF PROPOSAL FOR SETTLEMENT:</a:t>
            </a:r>
            <a:r>
              <a:rPr lang="en-US">
                <a:solidFill>
                  <a:srgbClr val="002857"/>
                </a:solidFill>
                <a:latin typeface="Times New Roman" panose="02020603050405020304" pitchFamily="18" charset="0"/>
                <a:cs typeface="Times New Roman" panose="02020603050405020304" pitchFamily="18" charset="0"/>
              </a:rPr>
              <a:t> $100,000.00, </a:t>
            </a:r>
            <a:r>
              <a:rPr lang="en-US">
                <a:solidFill>
                  <a:srgbClr val="002857"/>
                </a:solidFill>
                <a:highlight>
                  <a:srgbClr val="FFFF00"/>
                </a:highlight>
                <a:latin typeface="Times New Roman" panose="02020603050405020304" pitchFamily="18" charset="0"/>
                <a:cs typeface="Times New Roman" panose="02020603050405020304" pitchFamily="18" charset="0"/>
              </a:rPr>
              <a:t>to be paid by Defendant to Plaintiff, within thirty days of acceptance of the Proposal for Settlement.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PORTION OF TOTAL AMOUNT OF PROPOSAL FOR SETTLEMENT TO SETTLE THE PLAINTIFF'S CLAIMS FOR PUNITIVE DAMAGES AGAINST THIS DEFENDANT: $10,000 </a:t>
            </a:r>
          </a:p>
          <a:p>
            <a:pPr marL="514350" indent="-514350" algn="just">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NONMONETARY CONDITION</a:t>
            </a:r>
            <a:r>
              <a:rPr lang="en-US">
                <a:solidFill>
                  <a:srgbClr val="002857"/>
                </a:solidFill>
                <a:latin typeface="Times New Roman" panose="02020603050405020304" pitchFamily="18" charset="0"/>
                <a:cs typeface="Times New Roman" panose="02020603050405020304" pitchFamily="18" charset="0"/>
              </a:rPr>
              <a:t>: </a:t>
            </a:r>
            <a:r>
              <a:rPr lang="en-US">
                <a:solidFill>
                  <a:srgbClr val="002857"/>
                </a:solidFill>
                <a:highlight>
                  <a:srgbClr val="FFFF00"/>
                </a:highlight>
                <a:latin typeface="Times New Roman" panose="02020603050405020304" pitchFamily="18" charset="0"/>
                <a:cs typeface="Times New Roman" panose="02020603050405020304" pitchFamily="18" charset="0"/>
              </a:rPr>
              <a:t>Upon Plaintiff’s receipt of the above total amount specified in Paragraph D </a:t>
            </a:r>
            <a:r>
              <a:rPr lang="en-US" b="1">
                <a:solidFill>
                  <a:srgbClr val="002857"/>
                </a:solidFill>
                <a:highlight>
                  <a:srgbClr val="FFFF00"/>
                </a:highlight>
                <a:latin typeface="Times New Roman" panose="02020603050405020304" pitchFamily="18" charset="0"/>
                <a:cs typeface="Times New Roman" panose="02020603050405020304" pitchFamily="18" charset="0"/>
              </a:rPr>
              <a:t>and as allocated in Paragraphs D and E</a:t>
            </a:r>
            <a:r>
              <a:rPr lang="en-US">
                <a:solidFill>
                  <a:srgbClr val="002857"/>
                </a:solidFill>
                <a:highlight>
                  <a:srgbClr val="FFFF00"/>
                </a:highlight>
                <a:latin typeface="Times New Roman" panose="02020603050405020304" pitchFamily="18" charset="0"/>
                <a:cs typeface="Times New Roman" panose="02020603050405020304" pitchFamily="18" charset="0"/>
              </a:rPr>
              <a:t>, </a:t>
            </a:r>
            <a:r>
              <a:rPr lang="en-US">
                <a:solidFill>
                  <a:srgbClr val="002857"/>
                </a:solidFill>
                <a:latin typeface="Times New Roman" panose="02020603050405020304" pitchFamily="18" charset="0"/>
                <a:cs typeface="Times New Roman" panose="02020603050405020304" pitchFamily="18" charset="0"/>
              </a:rPr>
              <a:t>Plaintiff will voluntarily dismiss this action with prejudice.</a:t>
            </a:r>
          </a:p>
          <a:p>
            <a:pPr marL="514350" indent="-514350" algn="just">
              <a:lnSpc>
                <a:spcPct val="110000"/>
              </a:lnSpc>
              <a:buFont typeface="Arial" panose="020B0604020202020204" pitchFamily="34" charset="0"/>
              <a:buAutoNum type="alphaUcPeriod" startAt="2"/>
            </a:pPr>
            <a:r>
              <a:rPr lang="en-US" b="1">
                <a:solidFill>
                  <a:srgbClr val="002857"/>
                </a:solidFill>
                <a:latin typeface="Times New Roman" panose="02020603050405020304" pitchFamily="18" charset="0"/>
                <a:cs typeface="Times New Roman" panose="02020603050405020304" pitchFamily="18" charset="0"/>
              </a:rPr>
              <a:t>ATTORNEY’S FEES [ </a:t>
            </a:r>
            <a:r>
              <a:rPr lang="en-US">
                <a:solidFill>
                  <a:srgbClr val="002857"/>
                </a:solidFill>
                <a:latin typeface="Times New Roman" panose="02020603050405020304" pitchFamily="18" charset="0"/>
                <a:cs typeface="Times New Roman" panose="02020603050405020304" pitchFamily="18" charset="0"/>
              </a:rPr>
              <a:t>___ </a:t>
            </a:r>
            <a:r>
              <a:rPr lang="en-US" b="1">
                <a:solidFill>
                  <a:srgbClr val="002857"/>
                </a:solidFill>
                <a:latin typeface="Times New Roman" panose="02020603050405020304" pitchFamily="18" charset="0"/>
                <a:cs typeface="Times New Roman" panose="02020603050405020304" pitchFamily="18" charset="0"/>
              </a:rPr>
              <a:t>Are] [ </a:t>
            </a:r>
            <a:r>
              <a:rPr lang="en-US">
                <a:solidFill>
                  <a:srgbClr val="002857"/>
                </a:solidFill>
                <a:latin typeface="Times New Roman" panose="02020603050405020304" pitchFamily="18" charset="0"/>
                <a:cs typeface="Times New Roman" panose="02020603050405020304" pitchFamily="18" charset="0"/>
              </a:rPr>
              <a:t>_</a:t>
            </a:r>
            <a:r>
              <a:rPr lang="en-US" b="1" u="sng">
                <a:solidFill>
                  <a:srgbClr val="002857"/>
                </a:solidFill>
                <a:latin typeface="Times New Roman" panose="02020603050405020304" pitchFamily="18" charset="0"/>
                <a:cs typeface="Times New Roman" panose="02020603050405020304" pitchFamily="18" charset="0"/>
                <a:sym typeface="Wingdings" panose="05000000000000000000" pitchFamily="2" charset="2"/>
              </a:rPr>
              <a:t></a:t>
            </a:r>
            <a:r>
              <a:rPr lang="en-US">
                <a:solidFill>
                  <a:srgbClr val="002857"/>
                </a:solidFill>
                <a:latin typeface="Times New Roman" panose="02020603050405020304" pitchFamily="18" charset="0"/>
                <a:cs typeface="Times New Roman" panose="02020603050405020304" pitchFamily="18" charset="0"/>
              </a:rPr>
              <a:t>_ </a:t>
            </a:r>
            <a:r>
              <a:rPr lang="en-US" b="1">
                <a:solidFill>
                  <a:srgbClr val="002857"/>
                </a:solidFill>
                <a:latin typeface="Times New Roman" panose="02020603050405020304" pitchFamily="18" charset="0"/>
                <a:cs typeface="Times New Roman" panose="02020603050405020304" pitchFamily="18" charset="0"/>
              </a:rPr>
              <a:t>Are Not] A PART OF THE PLAINTIFF’S LEGAL CLAIMS AGAINST THE DEFENDANT.</a:t>
            </a:r>
          </a:p>
          <a:p>
            <a:pPr marL="0" indent="-512064" algn="just" defTabSz="512064">
              <a:buFont typeface="Arial" panose="020B0604020202020204" pitchFamily="34" charset="0"/>
              <a:buNone/>
            </a:pPr>
            <a:r>
              <a:rPr lang="en-US" b="1">
                <a:solidFill>
                  <a:srgbClr val="002857"/>
                </a:solidFill>
                <a:latin typeface="Times New Roman" panose="02020603050405020304" pitchFamily="18" charset="0"/>
                <a:cs typeface="Times New Roman" panose="02020603050405020304" pitchFamily="18" charset="0"/>
              </a:rPr>
              <a:t>         ATTORNEY’S FEES [ </a:t>
            </a:r>
            <a:r>
              <a:rPr lang="en-US">
                <a:solidFill>
                  <a:srgbClr val="002857"/>
                </a:solidFill>
                <a:latin typeface="Times New Roman" panose="02020603050405020304" pitchFamily="18" charset="0"/>
                <a:cs typeface="Times New Roman" panose="02020603050405020304" pitchFamily="18" charset="0"/>
              </a:rPr>
              <a:t>___ </a:t>
            </a:r>
            <a:r>
              <a:rPr lang="en-US" b="1">
                <a:solidFill>
                  <a:srgbClr val="002857"/>
                </a:solidFill>
                <a:latin typeface="Times New Roman" panose="02020603050405020304" pitchFamily="18" charset="0"/>
                <a:cs typeface="Times New Roman" panose="02020603050405020304" pitchFamily="18" charset="0"/>
              </a:rPr>
              <a:t>Are] [ </a:t>
            </a:r>
            <a:r>
              <a:rPr lang="en-US">
                <a:solidFill>
                  <a:srgbClr val="002857"/>
                </a:solidFill>
                <a:latin typeface="Times New Roman" panose="02020603050405020304" pitchFamily="18" charset="0"/>
                <a:cs typeface="Times New Roman" panose="02020603050405020304" pitchFamily="18" charset="0"/>
              </a:rPr>
              <a:t>_</a:t>
            </a:r>
            <a:r>
              <a:rPr lang="en-US" b="1" u="sng">
                <a:solidFill>
                  <a:srgbClr val="002857"/>
                </a:solidFill>
                <a:latin typeface="Times New Roman" panose="02020603050405020304" pitchFamily="18" charset="0"/>
                <a:cs typeface="Times New Roman" panose="02020603050405020304" pitchFamily="18" charset="0"/>
                <a:sym typeface="Wingdings" panose="05000000000000000000" pitchFamily="2" charset="2"/>
              </a:rPr>
              <a:t></a:t>
            </a:r>
            <a:r>
              <a:rPr lang="en-US">
                <a:solidFill>
                  <a:srgbClr val="002857"/>
                </a:solidFill>
                <a:latin typeface="Times New Roman" panose="02020603050405020304" pitchFamily="18" charset="0"/>
                <a:cs typeface="Times New Roman" panose="02020603050405020304" pitchFamily="18" charset="0"/>
              </a:rPr>
              <a:t>_ </a:t>
            </a:r>
            <a:r>
              <a:rPr lang="en-US" b="1">
                <a:solidFill>
                  <a:srgbClr val="002857"/>
                </a:solidFill>
                <a:latin typeface="Times New Roman" panose="02020603050405020304" pitchFamily="18" charset="0"/>
                <a:cs typeface="Times New Roman" panose="02020603050405020304" pitchFamily="18" charset="0"/>
              </a:rPr>
              <a:t>Are Not] INCLUDED IN THIS PROPOSAL FOR           	SETTLEMENT.</a:t>
            </a:r>
            <a:endParaRPr lang="en-US">
              <a:solidFill>
                <a:srgbClr val="002857"/>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34896" y="196645"/>
            <a:ext cx="7659858" cy="1569660"/>
          </a:xfrm>
          <a:prstGeom prst="rect">
            <a:avLst/>
          </a:prstGeom>
          <a:noFill/>
        </p:spPr>
        <p:txBody>
          <a:bodyPr wrap="square" rtlCol="0">
            <a:spAutoFit/>
          </a:bodyPr>
          <a:lstStyle/>
          <a:p>
            <a:pPr algn="ctr"/>
            <a:r>
              <a:rPr lang="en-US" sz="24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3600" b="1">
                <a:solidFill>
                  <a:srgbClr val="00285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Plaintiff/Single Defendant with Punitive Damages plead in case.</a:t>
            </a:r>
          </a:p>
        </p:txBody>
      </p:sp>
    </p:spTree>
    <p:extLst>
      <p:ext uri="{BB962C8B-B14F-4D97-AF65-F5344CB8AC3E}">
        <p14:creationId xmlns:p14="http://schemas.microsoft.com/office/powerpoint/2010/main" val="303057874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A696B-2430-0D84-BEC8-29A735B34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116DC-9354-568C-1661-EEBC63A40893}"/>
              </a:ext>
            </a:extLst>
          </p:cNvPr>
          <p:cNvSpPr>
            <a:spLocks noGrp="1"/>
          </p:cNvSpPr>
          <p:nvPr>
            <p:ph type="title"/>
          </p:nvPr>
        </p:nvSpPr>
        <p:spPr/>
        <p:txBody>
          <a:bodyPr>
            <a:normAutofit/>
          </a:bodyPr>
          <a:lstStyle/>
          <a:p>
            <a:pPr algn="ctr"/>
            <a:r>
              <a:rPr lang="en-US" sz="3600" b="1">
                <a:solidFill>
                  <a:srgbClr val="002857"/>
                </a:solidFill>
                <a:latin typeface="Times New Roman" panose="02020603050405020304" pitchFamily="18" charset="0"/>
                <a:cs typeface="Times New Roman" panose="02020603050405020304" pitchFamily="18" charset="0"/>
              </a:rPr>
              <a:t>Test time for everyone</a:t>
            </a:r>
          </a:p>
        </p:txBody>
      </p:sp>
      <p:sp>
        <p:nvSpPr>
          <p:cNvPr id="3" name="Content Placeholder 2">
            <a:extLst>
              <a:ext uri="{FF2B5EF4-FFF2-40B4-BE49-F238E27FC236}">
                <a16:creationId xmlns:a16="http://schemas.microsoft.com/office/drawing/2014/main" id="{2071BCCE-FCF0-B720-4216-F979FE0FAC6E}"/>
              </a:ext>
            </a:extLst>
          </p:cNvPr>
          <p:cNvSpPr>
            <a:spLocks noGrp="1"/>
          </p:cNvSpPr>
          <p:nvPr>
            <p:ph idx="1"/>
          </p:nvPr>
        </p:nvSpPr>
        <p:spPr>
          <a:xfrm>
            <a:off x="1179870" y="1845733"/>
            <a:ext cx="9975809" cy="4358421"/>
          </a:xfrm>
        </p:spPr>
        <p:txBody>
          <a:bodyPr>
            <a:normAutofit fontScale="25000" lnSpcReduction="20000"/>
          </a:bodyPr>
          <a:lstStyle/>
          <a:p>
            <a:pPr algn="just">
              <a:lnSpc>
                <a:spcPct val="120000"/>
              </a:lnSpc>
              <a:spcBef>
                <a:spcPts val="600"/>
              </a:spcBef>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One Plaintiff vs. Two Defendants. Walmart, for vicarious only, and its Store Manager. </a:t>
            </a:r>
          </a:p>
          <a:p>
            <a:pPr algn="just">
              <a:lnSpc>
                <a:spcPct val="120000"/>
              </a:lnSpc>
              <a:spcBef>
                <a:spcPts val="600"/>
              </a:spcBef>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Plaintiff serves a </a:t>
            </a:r>
            <a:r>
              <a:rPr lang="en-US" sz="8000" err="1">
                <a:solidFill>
                  <a:srgbClr val="002857"/>
                </a:solidFill>
                <a:latin typeface="Times New Roman" panose="02020603050405020304" pitchFamily="18" charset="0"/>
                <a:cs typeface="Times New Roman" panose="02020603050405020304" pitchFamily="18" charset="0"/>
              </a:rPr>
              <a:t>PFS</a:t>
            </a:r>
            <a:r>
              <a:rPr lang="en-US" sz="8000">
                <a:solidFill>
                  <a:srgbClr val="002857"/>
                </a:solidFill>
                <a:latin typeface="Times New Roman" panose="02020603050405020304" pitchFamily="18" charset="0"/>
                <a:cs typeface="Times New Roman" panose="02020603050405020304" pitchFamily="18" charset="0"/>
              </a:rPr>
              <a:t> to Walmart for $100,000.  </a:t>
            </a:r>
          </a:p>
          <a:p>
            <a:pPr algn="just">
              <a:lnSpc>
                <a:spcPct val="120000"/>
              </a:lnSpc>
              <a:spcBef>
                <a:spcPts val="600"/>
              </a:spcBef>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If accepted, the Plaintiff will dismiss all claims with prejudice </a:t>
            </a:r>
            <a:r>
              <a:rPr lang="en-US" sz="8000">
                <a:solidFill>
                  <a:srgbClr val="002857"/>
                </a:solidFill>
                <a:highlight>
                  <a:srgbClr val="FFFF00"/>
                </a:highlight>
                <a:latin typeface="Times New Roman" panose="02020603050405020304" pitchFamily="18" charset="0"/>
                <a:cs typeface="Times New Roman" panose="02020603050405020304" pitchFamily="18" charset="0"/>
              </a:rPr>
              <a:t>against both Defendants</a:t>
            </a:r>
            <a:r>
              <a:rPr lang="en-US" sz="8000">
                <a:solidFill>
                  <a:srgbClr val="002857"/>
                </a:solidFill>
                <a:latin typeface="Times New Roman" panose="02020603050405020304" pitchFamily="18" charset="0"/>
                <a:cs typeface="Times New Roman" panose="02020603050405020304" pitchFamily="18" charset="0"/>
              </a:rPr>
              <a:t>. </a:t>
            </a:r>
          </a:p>
          <a:p>
            <a:pPr algn="just">
              <a:lnSpc>
                <a:spcPct val="120000"/>
              </a:lnSpc>
              <a:spcBef>
                <a:spcPts val="600"/>
              </a:spcBef>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Is this valid?</a:t>
            </a:r>
          </a:p>
          <a:p>
            <a:pPr algn="just">
              <a:lnSpc>
                <a:spcPct val="120000"/>
              </a:lnSpc>
              <a:spcBef>
                <a:spcPts val="600"/>
              </a:spcBef>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No, no, and no. </a:t>
            </a:r>
          </a:p>
          <a:p>
            <a:pPr algn="just">
              <a:lnSpc>
                <a:spcPct val="120000"/>
              </a:lnSpc>
              <a:spcBef>
                <a:spcPts val="600"/>
              </a:spcBef>
              <a:buFont typeface="Arial" panose="020B0604020202020204" pitchFamily="34" charset="0"/>
              <a:buChar char="•"/>
            </a:pPr>
            <a:r>
              <a:rPr lang="en-US" sz="8000">
                <a:solidFill>
                  <a:srgbClr val="002857"/>
                </a:solidFill>
                <a:highlight>
                  <a:srgbClr val="FFFF00"/>
                </a:highlight>
                <a:latin typeface="Times New Roman" panose="02020603050405020304" pitchFamily="18" charset="0"/>
                <a:cs typeface="Times New Roman" panose="02020603050405020304" pitchFamily="18" charset="0"/>
              </a:rPr>
              <a:t>This is a term not allowed since the 2022 rule change</a:t>
            </a:r>
            <a:r>
              <a:rPr lang="en-US" sz="8000">
                <a:solidFill>
                  <a:srgbClr val="002857"/>
                </a:solidFill>
                <a:latin typeface="Times New Roman" panose="02020603050405020304" pitchFamily="18" charset="0"/>
                <a:cs typeface="Times New Roman" panose="02020603050405020304" pitchFamily="18" charset="0"/>
              </a:rPr>
              <a:t>. This has nothing to do with the relationship between the defendants, the amount of the offer, whether it is a </a:t>
            </a:r>
            <a:r>
              <a:rPr lang="en-US" sz="8000" err="1">
                <a:solidFill>
                  <a:srgbClr val="002857"/>
                </a:solidFill>
                <a:latin typeface="Times New Roman" panose="02020603050405020304" pitchFamily="18" charset="0"/>
                <a:cs typeface="Times New Roman" panose="02020603050405020304" pitchFamily="18" charset="0"/>
              </a:rPr>
              <a:t>PFS</a:t>
            </a:r>
            <a:r>
              <a:rPr lang="en-US" sz="8000">
                <a:solidFill>
                  <a:srgbClr val="002857"/>
                </a:solidFill>
                <a:latin typeface="Times New Roman" panose="02020603050405020304" pitchFamily="18" charset="0"/>
                <a:cs typeface="Times New Roman" panose="02020603050405020304" pitchFamily="18" charset="0"/>
              </a:rPr>
              <a:t> or </a:t>
            </a:r>
            <a:r>
              <a:rPr lang="en-US" sz="8000" err="1">
                <a:solidFill>
                  <a:srgbClr val="002857"/>
                </a:solidFill>
                <a:latin typeface="Times New Roman" panose="02020603050405020304" pitchFamily="18" charset="0"/>
                <a:cs typeface="Times New Roman" panose="02020603050405020304" pitchFamily="18" charset="0"/>
              </a:rPr>
              <a:t>DMJ</a:t>
            </a:r>
            <a:r>
              <a:rPr lang="en-US" sz="8000">
                <a:solidFill>
                  <a:srgbClr val="002857"/>
                </a:solidFill>
                <a:latin typeface="Times New Roman" panose="02020603050405020304" pitchFamily="18" charset="0"/>
                <a:cs typeface="Times New Roman" panose="02020603050405020304" pitchFamily="18" charset="0"/>
              </a:rPr>
              <a:t>. </a:t>
            </a:r>
          </a:p>
          <a:p>
            <a:pPr algn="just">
              <a:lnSpc>
                <a:spcPct val="120000"/>
              </a:lnSpc>
              <a:spcBef>
                <a:spcPts val="600"/>
              </a:spcBef>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You have included a non-monetary term. Almost all non-monetary terms are prohibited. </a:t>
            </a:r>
          </a:p>
          <a:p>
            <a:pPr algn="just">
              <a:lnSpc>
                <a:spcPct val="120000"/>
              </a:lnSpc>
              <a:spcBef>
                <a:spcPts val="600"/>
              </a:spcBef>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Note: could you have served an offer to both Defendants here?</a:t>
            </a:r>
          </a:p>
          <a:p>
            <a:pPr algn="just">
              <a:lnSpc>
                <a:spcPct val="120000"/>
              </a:lnSpc>
              <a:spcBef>
                <a:spcPts val="600"/>
              </a:spcBef>
              <a:buFont typeface="Arial" panose="020B0604020202020204" pitchFamily="34" charset="0"/>
              <a:buChar char="•"/>
            </a:pPr>
            <a:r>
              <a:rPr lang="en-US" sz="8000">
                <a:solidFill>
                  <a:srgbClr val="002857"/>
                </a:solidFill>
                <a:latin typeface="Times New Roman" panose="02020603050405020304" pitchFamily="18" charset="0"/>
                <a:cs typeface="Times New Roman" panose="02020603050405020304" pitchFamily="18" charset="0"/>
              </a:rPr>
              <a:t>Yes, for an unallocated amount, since you solely alleged faultless liability against Walmart. </a:t>
            </a:r>
          </a:p>
          <a:p>
            <a:pPr algn="just"/>
            <a:endParaRPr lang="en-US" sz="3200">
              <a:solidFill>
                <a:srgbClr val="0028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0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59BF3-CB3E-63EA-ABDD-BA24403BD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63A96-7171-ECD9-E012-E8A566C86F7E}"/>
              </a:ext>
            </a:extLst>
          </p:cNvPr>
          <p:cNvSpPr>
            <a:spLocks noGrp="1"/>
          </p:cNvSpPr>
          <p:nvPr>
            <p:ph type="title"/>
          </p:nvPr>
        </p:nvSpPr>
        <p:spPr/>
        <p:txBody>
          <a:bodyPr>
            <a:normAutofit/>
          </a:bodyPr>
          <a:lstStyle/>
          <a:p>
            <a:pPr algn="ctr"/>
            <a:r>
              <a:rPr lang="en-US" sz="3600" b="1">
                <a:solidFill>
                  <a:srgbClr val="002857"/>
                </a:solidFill>
                <a:latin typeface="Times New Roman" panose="02020603050405020304" pitchFamily="18" charset="0"/>
                <a:cs typeface="Times New Roman" panose="02020603050405020304" pitchFamily="18" charset="0"/>
              </a:rPr>
              <a:t>Test time for everyone</a:t>
            </a:r>
          </a:p>
        </p:txBody>
      </p:sp>
      <p:sp>
        <p:nvSpPr>
          <p:cNvPr id="3" name="Content Placeholder 2">
            <a:extLst>
              <a:ext uri="{FF2B5EF4-FFF2-40B4-BE49-F238E27FC236}">
                <a16:creationId xmlns:a16="http://schemas.microsoft.com/office/drawing/2014/main" id="{9C9173A9-02EA-1862-F897-D7F818DBE06B}"/>
              </a:ext>
            </a:extLst>
          </p:cNvPr>
          <p:cNvSpPr>
            <a:spLocks noGrp="1"/>
          </p:cNvSpPr>
          <p:nvPr>
            <p:ph idx="1"/>
          </p:nvPr>
        </p:nvSpPr>
        <p:spPr>
          <a:xfrm>
            <a:off x="1097280" y="1845734"/>
            <a:ext cx="10058400" cy="4476408"/>
          </a:xfrm>
        </p:spPr>
        <p:txBody>
          <a:bodyPr>
            <a:noAutofit/>
          </a:bodyPr>
          <a:lstStyle/>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Two Plaintiffs vs. Defendant.</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Plaintiffs serves a </a:t>
            </a:r>
            <a:r>
              <a:rPr lang="en-US" sz="2400" err="1">
                <a:solidFill>
                  <a:srgbClr val="002857"/>
                </a:solidFill>
                <a:latin typeface="Times New Roman" panose="02020603050405020304" pitchFamily="18" charset="0"/>
                <a:cs typeface="Times New Roman" panose="02020603050405020304" pitchFamily="18" charset="0"/>
              </a:rPr>
              <a:t>PFS</a:t>
            </a:r>
            <a:r>
              <a:rPr lang="en-US" sz="2400">
                <a:solidFill>
                  <a:srgbClr val="002857"/>
                </a:solidFill>
                <a:latin typeface="Times New Roman" panose="02020603050405020304" pitchFamily="18" charset="0"/>
                <a:cs typeface="Times New Roman" panose="02020603050405020304" pitchFamily="18" charset="0"/>
              </a:rPr>
              <a:t> to Defendant of $100,000.  If accepted, the Plaintiffs will dismiss their claims against this Defendant with prejudice.</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There is a $1 million dollar insurance policy.</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Is this valid?</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The rules on the offeror side are different than the recipient side.</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Multiple offerors can always serve a joint offer.</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But the joint offer </a:t>
            </a:r>
            <a:r>
              <a:rPr lang="en-US" sz="2400">
                <a:solidFill>
                  <a:srgbClr val="002857"/>
                </a:solidFill>
                <a:highlight>
                  <a:srgbClr val="FFFF00"/>
                </a:highlight>
                <a:latin typeface="Times New Roman" panose="02020603050405020304" pitchFamily="18" charset="0"/>
                <a:cs typeface="Times New Roman" panose="02020603050405020304" pitchFamily="18" charset="0"/>
              </a:rPr>
              <a:t>must be allocated</a:t>
            </a:r>
            <a:r>
              <a:rPr lang="en-US" sz="2400">
                <a:solidFill>
                  <a:srgbClr val="002857"/>
                </a:solidFill>
                <a:latin typeface="Times New Roman" panose="02020603050405020304" pitchFamily="18" charset="0"/>
                <a:cs typeface="Times New Roman" panose="02020603050405020304" pitchFamily="18" charset="0"/>
              </a:rPr>
              <a:t>, so here, each Plaintiff must have allocated a portion of the total offer. </a:t>
            </a:r>
          </a:p>
          <a:p>
            <a:pPr algn="just">
              <a:lnSpc>
                <a:spcPct val="100000"/>
              </a:lnSpc>
              <a:spcBef>
                <a:spcPts val="600"/>
              </a:spcBef>
              <a:buFont typeface="Arial" panose="020B0604020202020204" pitchFamily="34" charset="0"/>
              <a:buChar char="•"/>
            </a:pPr>
            <a:r>
              <a:rPr lang="en-US" sz="2400">
                <a:solidFill>
                  <a:srgbClr val="002857"/>
                </a:solidFill>
                <a:latin typeface="Times New Roman" panose="02020603050405020304" pitchFamily="18" charset="0"/>
                <a:cs typeface="Times New Roman" panose="02020603050405020304" pitchFamily="18" charset="0"/>
              </a:rPr>
              <a:t>Beware the math issue with serving a joint, allocated offer. </a:t>
            </a:r>
          </a:p>
        </p:txBody>
      </p:sp>
    </p:spTree>
    <p:extLst>
      <p:ext uri="{BB962C8B-B14F-4D97-AF65-F5344CB8AC3E}">
        <p14:creationId xmlns:p14="http://schemas.microsoft.com/office/powerpoint/2010/main" val="134634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3CD6C-8B78-00FD-A7FF-F4C795E81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5A653-35D4-4CA4-D8C7-1AEFDF11C506}"/>
              </a:ext>
            </a:extLst>
          </p:cNvPr>
          <p:cNvSpPr>
            <a:spLocks noGrp="1"/>
          </p:cNvSpPr>
          <p:nvPr>
            <p:ph type="title"/>
          </p:nvPr>
        </p:nvSpPr>
        <p:spPr/>
        <p:txBody>
          <a:bodyPr>
            <a:normAutofit/>
          </a:bodyPr>
          <a:lstStyle/>
          <a:p>
            <a:pPr algn="ctr"/>
            <a:r>
              <a:rPr lang="en-US" sz="3600" b="1">
                <a:solidFill>
                  <a:srgbClr val="002857"/>
                </a:solidFill>
                <a:latin typeface="Times New Roman" panose="02020603050405020304" pitchFamily="18" charset="0"/>
                <a:cs typeface="Times New Roman" panose="02020603050405020304" pitchFamily="18" charset="0"/>
              </a:rPr>
              <a:t>Test time for everyone</a:t>
            </a:r>
          </a:p>
        </p:txBody>
      </p:sp>
      <p:sp>
        <p:nvSpPr>
          <p:cNvPr id="3" name="Content Placeholder 2">
            <a:extLst>
              <a:ext uri="{FF2B5EF4-FFF2-40B4-BE49-F238E27FC236}">
                <a16:creationId xmlns:a16="http://schemas.microsoft.com/office/drawing/2014/main" id="{BD7C5E7E-E034-838C-F0F8-F1D0E79BE0D7}"/>
              </a:ext>
            </a:extLst>
          </p:cNvPr>
          <p:cNvSpPr>
            <a:spLocks noGrp="1"/>
          </p:cNvSpPr>
          <p:nvPr>
            <p:ph idx="1"/>
          </p:nvPr>
        </p:nvSpPr>
        <p:spPr/>
        <p:txBody>
          <a:bodyPr>
            <a:noAutofit/>
          </a:bodyPr>
          <a:lstStyle/>
          <a:p>
            <a:pPr algn="just">
              <a:lnSpc>
                <a:spcPct val="100000"/>
              </a:lnSpc>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Two Plaintiffs vs. Defendant.</a:t>
            </a:r>
          </a:p>
          <a:p>
            <a:pPr algn="just">
              <a:lnSpc>
                <a:spcPct val="100000"/>
              </a:lnSpc>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Plaintiffs serves a </a:t>
            </a:r>
            <a:r>
              <a:rPr lang="en-US" sz="2300" err="1">
                <a:solidFill>
                  <a:srgbClr val="002857"/>
                </a:solidFill>
                <a:latin typeface="Times New Roman" panose="02020603050405020304" pitchFamily="18" charset="0"/>
                <a:cs typeface="Times New Roman" panose="02020603050405020304" pitchFamily="18" charset="0"/>
              </a:rPr>
              <a:t>PFS</a:t>
            </a:r>
            <a:r>
              <a:rPr lang="en-US" sz="2300">
                <a:solidFill>
                  <a:srgbClr val="002857"/>
                </a:solidFill>
                <a:latin typeface="Times New Roman" panose="02020603050405020304" pitchFamily="18" charset="0"/>
                <a:cs typeface="Times New Roman" panose="02020603050405020304" pitchFamily="18" charset="0"/>
              </a:rPr>
              <a:t> to One Defendant of $100,000.  Of the total amount of $100,000, Mr. Plaintiff  will receive $40,000, while Ms. Plaintiff will receive $60,000. </a:t>
            </a:r>
          </a:p>
          <a:p>
            <a:pPr algn="just">
              <a:lnSpc>
                <a:spcPct val="100000"/>
              </a:lnSpc>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If accepted, Plaintiffs will dismiss this action with prejudice.</a:t>
            </a:r>
          </a:p>
          <a:p>
            <a:pPr algn="just">
              <a:lnSpc>
                <a:spcPct val="100000"/>
              </a:lnSpc>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There is a $1 million dollar insurance policy.</a:t>
            </a:r>
          </a:p>
          <a:p>
            <a:pPr algn="just">
              <a:lnSpc>
                <a:spcPct val="100000"/>
              </a:lnSpc>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This is technically valid. </a:t>
            </a:r>
          </a:p>
          <a:p>
            <a:pPr algn="just">
              <a:lnSpc>
                <a:spcPct val="100000"/>
              </a:lnSpc>
              <a:spcBef>
                <a:spcPts val="600"/>
              </a:spcBef>
              <a:buFont typeface="Arial" panose="020B0604020202020204" pitchFamily="34" charset="0"/>
              <a:buChar char="•"/>
            </a:pPr>
            <a:r>
              <a:rPr lang="en-US" sz="2300">
                <a:solidFill>
                  <a:srgbClr val="002857"/>
                </a:solidFill>
                <a:latin typeface="Times New Roman" panose="02020603050405020304" pitchFamily="18" charset="0"/>
                <a:cs typeface="Times New Roman" panose="02020603050405020304" pitchFamily="18" charset="0"/>
              </a:rPr>
              <a:t>The math issue: To recover any fees, both Plaintiffs must beat their allocated amounts by 25% or more. </a:t>
            </a:r>
            <a:r>
              <a:rPr lang="en-US" sz="2300" i="1">
                <a:solidFill>
                  <a:srgbClr val="002857"/>
                </a:solidFill>
                <a:latin typeface="Times New Roman" panose="02020603050405020304" pitchFamily="18" charset="0"/>
                <a:cs typeface="Times New Roman" panose="02020603050405020304" pitchFamily="18" charset="0"/>
              </a:rPr>
              <a:t>Hoang Dinh Duong v. Ziadie</a:t>
            </a:r>
            <a:r>
              <a:rPr lang="en-US" sz="2300">
                <a:solidFill>
                  <a:srgbClr val="002857"/>
                </a:solidFill>
                <a:latin typeface="Times New Roman" panose="02020603050405020304" pitchFamily="18" charset="0"/>
                <a:cs typeface="Times New Roman" panose="02020603050405020304" pitchFamily="18" charset="0"/>
              </a:rPr>
              <a:t>, 153 So. </a:t>
            </a:r>
            <a:r>
              <a:rPr lang="en-US" sz="2300" err="1">
                <a:solidFill>
                  <a:srgbClr val="002857"/>
                </a:solidFill>
                <a:latin typeface="Times New Roman" panose="02020603050405020304" pitchFamily="18" charset="0"/>
                <a:cs typeface="Times New Roman" panose="02020603050405020304" pitchFamily="18" charset="0"/>
              </a:rPr>
              <a:t>3d</a:t>
            </a:r>
            <a:r>
              <a:rPr lang="en-US" sz="2300">
                <a:solidFill>
                  <a:srgbClr val="002857"/>
                </a:solidFill>
                <a:latin typeface="Times New Roman" panose="02020603050405020304" pitchFamily="18" charset="0"/>
                <a:cs typeface="Times New Roman" panose="02020603050405020304" pitchFamily="18" charset="0"/>
              </a:rPr>
              <a:t> 354 (Fla. 4th DCA 2014). </a:t>
            </a:r>
          </a:p>
        </p:txBody>
      </p:sp>
    </p:spTree>
    <p:extLst>
      <p:ext uri="{BB962C8B-B14F-4D97-AF65-F5344CB8AC3E}">
        <p14:creationId xmlns:p14="http://schemas.microsoft.com/office/powerpoint/2010/main" val="14571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B46CC562243D45B09FC3B651E6658B" ma:contentTypeVersion="18" ma:contentTypeDescription="Create a new document." ma:contentTypeScope="" ma:versionID="3cf745abe6732ba2cb521e0acf6a6bd3">
  <xsd:schema xmlns:xsd="http://www.w3.org/2001/XMLSchema" xmlns:xs="http://www.w3.org/2001/XMLSchema" xmlns:p="http://schemas.microsoft.com/office/2006/metadata/properties" xmlns:ns2="a073e4ce-eaf3-4f6b-bc6f-4c2a3bfc0654" xmlns:ns3="02898796-a67f-4271-b89d-d2626b470823" targetNamespace="http://schemas.microsoft.com/office/2006/metadata/properties" ma:root="true" ma:fieldsID="4fd4d3f4a7e23cb476bd22b69148538a" ns2:_="" ns3:_="">
    <xsd:import namespace="a073e4ce-eaf3-4f6b-bc6f-4c2a3bfc0654"/>
    <xsd:import namespace="02898796-a67f-4271-b89d-d2626b4708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3e4ce-eaf3-4f6b-bc6f-4c2a3bfc06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c0fea4-5feb-4e55-9e89-1e4f6e9f9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898796-a67f-4271-b89d-d2626b47082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55e64b-dd28-429a-808d-d79aff760eb1}" ma:internalName="TaxCatchAll" ma:showField="CatchAllData" ma:web="02898796-a67f-4271-b89d-d2626b4708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2898796-a67f-4271-b89d-d2626b470823" xsi:nil="true"/>
    <lcf76f155ced4ddcb4097134ff3c332f xmlns="a073e4ce-eaf3-4f6b-bc6f-4c2a3bfc065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9B8454-5307-4E3E-B02B-D6B0E872761F}">
  <ds:schemaRefs>
    <ds:schemaRef ds:uri="02898796-a67f-4271-b89d-d2626b470823"/>
    <ds:schemaRef ds:uri="a073e4ce-eaf3-4f6b-bc6f-4c2a3bfc06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0B6481-C316-43AA-BA1F-83E52C6548E2}">
  <ds:schemaRefs>
    <ds:schemaRef ds:uri="02898796-a67f-4271-b89d-d2626b470823"/>
    <ds:schemaRef ds:uri="a073e4ce-eaf3-4f6b-bc6f-4c2a3bfc065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86EBAF8-95CD-484B-AF47-0BE6EF6CD8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67</Slides>
  <Notes>9</Notes>
  <HiddenSlides>0</HiddenSlide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Retrospect</vt:lpstr>
      <vt:lpstr>Andrew A. Harris Harris Appeals, P.A. Board Certified in Appellate Practice (561) 867-9500 andrew@harrisappeals.com </vt:lpstr>
      <vt:lpstr>Test time for everyone</vt:lpstr>
      <vt:lpstr>Test time for everyone</vt:lpstr>
      <vt:lpstr>Test time for everyone</vt:lpstr>
      <vt:lpstr>The Rule 1.442 Exception</vt:lpstr>
      <vt:lpstr>Test time for everyone</vt:lpstr>
      <vt:lpstr>Test time for everyone</vt:lpstr>
      <vt:lpstr>Test time for everyone</vt:lpstr>
      <vt:lpstr>Test time for everyone</vt:lpstr>
      <vt:lpstr>The math issue with joint offers from multiple plaintiffs</vt:lpstr>
      <vt:lpstr>PowerPoint Presentation</vt:lpstr>
      <vt:lpstr>The Supreme Court Rule Change eliminates most non-monetary terms. 345 So. 3d 845 (Fla. 2022)</vt:lpstr>
      <vt:lpstr>The Supreme Court Rule Change eliminates most non-monetary terms. </vt:lpstr>
      <vt:lpstr>The Supreme Court Rule Change eliminates most non-monetary terms. </vt:lpstr>
      <vt:lpstr>The amended Rule 1.442, Proposals for Settlement.  Effective July 1, 2022.</vt:lpstr>
      <vt:lpstr>Section 768.79: Offer of Judgment and  Demand For Judgment.</vt:lpstr>
      <vt:lpstr>Section 768.79: Offer of Judgment and  Demand For Judgment.</vt:lpstr>
      <vt:lpstr>PowerPoint Presentation</vt:lpstr>
      <vt:lpstr>State Farm v. Lightfoot, 346 So. 3d 636 (Fla. 1st DCA 2022), review denied. </vt:lpstr>
      <vt:lpstr>State Farm v. Lightfoot, 346 So. 3d 636</vt:lpstr>
      <vt:lpstr>State Farm v. Lightfoot, 346 So. 3d 636</vt:lpstr>
      <vt:lpstr>State Farm v. Lightfoot, 346 So. 3d 636</vt:lpstr>
      <vt:lpstr>State Farm v. Lightfoot, 346 So. 3d 636</vt:lpstr>
      <vt:lpstr>PowerPoint Presentation</vt:lpstr>
      <vt:lpstr>Harris v. Tiner, 336 So. 3d 1238. </vt:lpstr>
      <vt:lpstr>Harris v. Tiner, 336 So. 3d 1238. </vt:lpstr>
      <vt:lpstr>Harris v. Tiner, 336 So. 3d 1238. </vt:lpstr>
      <vt:lpstr>Harris v. Tiner 336 So. 3d 1238. </vt:lpstr>
      <vt:lpstr>Proposals for Settlement and Payment Issues</vt:lpstr>
      <vt:lpstr>Proposals for Settlement and Payment Issues</vt:lpstr>
      <vt:lpstr>Proposals for Settlement and Payment Issues</vt:lpstr>
      <vt:lpstr>Proposals for Settlement and Payment Issues</vt:lpstr>
      <vt:lpstr>Proposals for Settlement and Payment Issues</vt:lpstr>
      <vt:lpstr>Demands for Judgment </vt:lpstr>
      <vt:lpstr>Demand for Judgment and Payment Issues</vt:lpstr>
      <vt:lpstr>Demand for Judgment and Payment Issues</vt:lpstr>
      <vt:lpstr>Non-Monetary Terms: What is still permitted? </vt:lpstr>
      <vt:lpstr>Non-Monetary Terms: What is still permitted? </vt:lpstr>
      <vt:lpstr>Non-Monetary Terms: What is still permitted? </vt:lpstr>
      <vt:lpstr>Non-Monetary Terms: What is still permitted? </vt:lpstr>
      <vt:lpstr>Non-Monetary Terms: What is still permitted? </vt:lpstr>
      <vt:lpstr>Non-Monetary Terms: What is still permitted? </vt:lpstr>
      <vt:lpstr>What statutory non-monetary terms exist? </vt:lpstr>
      <vt:lpstr>Filing a Notice that you’ve served a PFS or Demand for Judgment: Please do not do this. </vt:lpstr>
      <vt:lpstr>Don’t ever guarantee your client a defense offer is invalid</vt:lpstr>
      <vt:lpstr>Don’t ever guarantee your client an opponent’s offer is invalid</vt:lpstr>
      <vt:lpstr>Don’t ever guarantee your client an opponent’s offer is invalid</vt:lpstr>
      <vt:lpstr>Don’t ever guarantee your client an opponent’s offer is invalid</vt:lpstr>
      <vt:lpstr>Don’t ever guarantee your client an opponent’s offer is invalid</vt:lpstr>
      <vt:lpstr>Don’t ever guarantee your client an opponent’s offer is invalid</vt:lpstr>
      <vt:lpstr>Don’t ever guarantee your client an opponent’s offer is invalid</vt:lpstr>
      <vt:lpstr>Client Authority and Care in Serving Offers</vt:lpstr>
      <vt:lpstr>Client Authority and Care in Serving Offers</vt:lpstr>
      <vt:lpstr>Client Authority and Care in Serving Offers</vt:lpstr>
      <vt:lpstr>Client Authority and Care in Serving Offers</vt:lpstr>
      <vt:lpstr>Client Authority and Care in Serving Offers</vt:lpstr>
      <vt:lpstr>Client Authority and Care in Serving Offers</vt:lpstr>
      <vt:lpstr>PowerPoint Presentation</vt:lpstr>
      <vt:lpstr>Sample Demand for Judgment [one plaintiff one defendant case]</vt:lpstr>
      <vt:lpstr>PowerPoint Presentation</vt:lpstr>
      <vt:lpstr>PowerPoint Presentation</vt:lpstr>
      <vt:lpstr>PowerPoint Presentation</vt:lpstr>
      <vt:lpstr>PowerPoint Presentation</vt:lpstr>
      <vt:lpstr>PowerPoint Presentation</vt:lpstr>
      <vt:lpstr>DRAFTING TIP  Multiple plaintiffs resolving their claims in a single PFS or Demand</vt:lpstr>
      <vt:lpstr>DRAFTING TIP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Andrew A. Harris Harris Appeals, P.A. Board Certified in Appellate Practice (561) 867-9500 andrew@harrisappeals.com</dc:title>
  <dc:creator>Emily Beasley</dc:creator>
  <cp:revision>1</cp:revision>
  <dcterms:created xsi:type="dcterms:W3CDTF">2022-03-28T15:45:35Z</dcterms:created>
  <dcterms:modified xsi:type="dcterms:W3CDTF">2025-04-25T15:07:10Z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0x01010069B46CC562243D45B09FC3B651E6658B</vt:lpwstr>
  </property>
  <property fmtid="{D5CDD505-2E9C-101B-9397-08002B2CF9AE}" pid="3" name="MediaServiceImageTags">
    <vt:lpwstr/>
  </property>
</Properties>
</file>